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4165" r:id="rId2"/>
  </p:sldMasterIdLst>
  <p:notesMasterIdLst>
    <p:notesMasterId r:id="rId11"/>
  </p:notesMasterIdLst>
  <p:handoutMasterIdLst>
    <p:handoutMasterId r:id="rId12"/>
  </p:handoutMasterIdLst>
  <p:sldIdLst>
    <p:sldId id="365" r:id="rId3"/>
    <p:sldId id="372" r:id="rId4"/>
    <p:sldId id="371" r:id="rId5"/>
    <p:sldId id="366" r:id="rId6"/>
    <p:sldId id="367" r:id="rId7"/>
    <p:sldId id="368" r:id="rId8"/>
    <p:sldId id="369" r:id="rId9"/>
    <p:sldId id="370" r:id="rId10"/>
  </p:sldIdLst>
  <p:sldSz cx="12192000" cy="6858000"/>
  <p:notesSz cx="6858000" cy="9144000"/>
  <p:custShowLst>
    <p:custShow name="Looping First Slide" id="0">
      <p:sldLst/>
    </p:custShow>
  </p:custShowLst>
  <p:defaultTextStyle>
    <a:defPPr>
      <a:defRPr lang="en-US"/>
    </a:defPPr>
    <a:lvl1pPr algn="l" rtl="0" eaLnBrk="0" fontAlgn="base" hangingPunct="0">
      <a:spcBef>
        <a:spcPct val="0"/>
      </a:spcBef>
      <a:spcAft>
        <a:spcPct val="0"/>
      </a:spcAft>
      <a:defRPr kern="1200">
        <a:solidFill>
          <a:schemeClr val="tx1"/>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srgbClr val="FF0000"/>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7DB478"/>
    <a:srgbClr val="7DB482"/>
    <a:srgbClr val="7DB47D"/>
    <a:srgbClr val="78B47D"/>
    <a:srgbClr val="78B478"/>
    <a:srgbClr val="78B473"/>
    <a:srgbClr val="78B46E"/>
    <a:srgbClr val="78B46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105" autoAdjust="0"/>
    <p:restoredTop sz="94660"/>
  </p:normalViewPr>
  <p:slideViewPr>
    <p:cSldViewPr snapToGrid="0">
      <p:cViewPr varScale="1">
        <p:scale>
          <a:sx n="113" d="100"/>
          <a:sy n="113" d="100"/>
        </p:scale>
        <p:origin x="990" y="84"/>
      </p:cViewPr>
      <p:guideLst>
        <p:guide orient="horz" pos="2160"/>
        <p:guide pos="3840"/>
      </p:guideLst>
    </p:cSldViewPr>
  </p:slideViewPr>
  <p:notesTextViewPr>
    <p:cViewPr>
      <p:scale>
        <a:sx n="1" d="1"/>
        <a:sy n="1" d="1"/>
      </p:scale>
      <p:origin x="0" y="0"/>
    </p:cViewPr>
  </p:notesTextViewPr>
  <p:sorterViewPr>
    <p:cViewPr>
      <p:scale>
        <a:sx n="200" d="100"/>
        <a:sy n="200" d="100"/>
      </p:scale>
      <p:origin x="0" y="-176707"/>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presProps" Target="presProp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handoutMaster" Target="handoutMasters/handoutMaster1.xml"/><Relationship Id="rId2" Type="http://schemas.openxmlformats.org/officeDocument/2006/relationships/slideMaster" Target="slideMasters/slideMaster2.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theme" Target="theme/theme1.xml"/><Relationship Id="rId10" Type="http://schemas.openxmlformats.org/officeDocument/2006/relationships/slide" Target="slides/slide8.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a:defRPr/>
            </a:pPr>
            <a:endParaRPr lang="en-US"/>
          </a:p>
        </p:txBody>
      </p:sp>
      <p:sp>
        <p:nvSpPr>
          <p:cNvPr id="3" name="Date Placeholder 2">
            <a:extLst>
              <a:ext uri="{FF2B5EF4-FFF2-40B4-BE49-F238E27FC236}"/>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a:latin typeface="+mn-lt"/>
              </a:defRPr>
            </a:lvl1pPr>
          </a:lstStyle>
          <a:p>
            <a:pPr>
              <a:defRPr/>
            </a:pPr>
            <a:fld id="{0FBD1C28-BC39-E949-B41E-6FAEB2BC7547}" type="datetimeFigureOut">
              <a:rPr lang="en-US"/>
              <a:pPr>
                <a:defRPr/>
              </a:pPr>
              <a:t>12/6/2017</a:t>
            </a:fld>
            <a:endParaRPr lang="en-US"/>
          </a:p>
        </p:txBody>
      </p:sp>
      <p:sp>
        <p:nvSpPr>
          <p:cNvPr id="4" name="Footer Placeholder 3">
            <a:extLst>
              <a:ext uri="{FF2B5EF4-FFF2-40B4-BE49-F238E27FC236}"/>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a:defRPr/>
            </a:pPr>
            <a:endParaRPr lang="en-US"/>
          </a:p>
        </p:txBody>
      </p:sp>
      <p:sp>
        <p:nvSpPr>
          <p:cNvPr id="5" name="Slide Number Placeholder 4">
            <a:extLst>
              <a:ext uri="{FF2B5EF4-FFF2-40B4-BE49-F238E27FC236}"/>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eaLnBrk="1" fontAlgn="auto" hangingPunct="1">
              <a:spcBef>
                <a:spcPts val="0"/>
              </a:spcBef>
              <a:spcAft>
                <a:spcPts val="0"/>
              </a:spcAft>
              <a:defRPr sz="1200">
                <a:latin typeface="+mn-lt"/>
              </a:defRPr>
            </a:lvl1pPr>
          </a:lstStyle>
          <a:p>
            <a:pPr>
              <a:defRPr/>
            </a:pPr>
            <a:fld id="{467E9E55-550A-8A4F-AF48-38BA8200C983}" type="slidenum">
              <a:rPr lang="en-US"/>
              <a:pPr>
                <a:defRPr/>
              </a:pPr>
              <a:t>‹#›</a:t>
            </a:fld>
            <a:endParaRPr lang="en-US"/>
          </a:p>
        </p:txBody>
      </p:sp>
    </p:spTree>
    <p:extLst>
      <p:ext uri="{BB962C8B-B14F-4D97-AF65-F5344CB8AC3E}">
        <p14:creationId xmlns:p14="http://schemas.microsoft.com/office/powerpoint/2010/main" val="241437729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a:defRPr/>
            </a:pPr>
            <a:endParaRPr lang="en-US"/>
          </a:p>
        </p:txBody>
      </p:sp>
      <p:sp>
        <p:nvSpPr>
          <p:cNvPr id="3" name="Date Placeholder 2">
            <a:extLst>
              <a:ext uri="{FF2B5EF4-FFF2-40B4-BE49-F238E27FC236}"/>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a:latin typeface="+mn-lt"/>
              </a:defRPr>
            </a:lvl1pPr>
          </a:lstStyle>
          <a:p>
            <a:pPr>
              <a:defRPr/>
            </a:pPr>
            <a:fld id="{03165846-CB6A-664A-9EF8-7A943BAAA674}" type="datetimeFigureOut">
              <a:rPr lang="en-US"/>
              <a:pPr>
                <a:defRPr/>
              </a:pPr>
              <a:t>12/6/2017</a:t>
            </a:fld>
            <a:endParaRPr lang="en-US"/>
          </a:p>
        </p:txBody>
      </p:sp>
      <p:sp>
        <p:nvSpPr>
          <p:cNvPr id="4" name="Slide Image Placeholder 3">
            <a:extLst>
              <a:ext uri="{FF2B5EF4-FFF2-40B4-BE49-F238E27FC236}"/>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a:extLst>
              <a:ext uri="{FF2B5EF4-FFF2-40B4-BE49-F238E27FC236}"/>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a:extLst>
              <a:ext uri="{FF2B5EF4-FFF2-40B4-BE49-F238E27FC236}"/>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a:defRPr/>
            </a:pPr>
            <a:endParaRPr lang="en-US"/>
          </a:p>
        </p:txBody>
      </p:sp>
      <p:sp>
        <p:nvSpPr>
          <p:cNvPr id="7" name="Slide Number Placeholder 6">
            <a:extLst>
              <a:ext uri="{FF2B5EF4-FFF2-40B4-BE49-F238E27FC236}"/>
            </a:extLst>
          </p:cNvPr>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eaLnBrk="1" fontAlgn="auto" hangingPunct="1">
              <a:spcBef>
                <a:spcPts val="0"/>
              </a:spcBef>
              <a:spcAft>
                <a:spcPts val="0"/>
              </a:spcAft>
              <a:defRPr sz="1200">
                <a:latin typeface="+mn-lt"/>
              </a:defRPr>
            </a:lvl1pPr>
          </a:lstStyle>
          <a:p>
            <a:pPr>
              <a:defRPr/>
            </a:pPr>
            <a:fld id="{1A77554F-5E0D-9A4B-996E-FB6257B96F95}" type="slidenum">
              <a:rPr lang="en-US"/>
              <a:pPr>
                <a:defRPr/>
              </a:pPr>
              <a:t>‹#›</a:t>
            </a:fld>
            <a:endParaRPr lang="en-US"/>
          </a:p>
        </p:txBody>
      </p:sp>
    </p:spTree>
    <p:extLst>
      <p:ext uri="{BB962C8B-B14F-4D97-AF65-F5344CB8AC3E}">
        <p14:creationId xmlns:p14="http://schemas.microsoft.com/office/powerpoint/2010/main" val="291497248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9421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421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fontAlgn="base">
              <a:spcBef>
                <a:spcPct val="0"/>
              </a:spcBef>
              <a:spcAft>
                <a:spcPct val="0"/>
              </a:spcAft>
            </a:pPr>
            <a:fld id="{9EF39AFF-408A-3844-BE0F-2710807C6816}" type="slidenum">
              <a:rPr lang="en-US" altLang="en-US">
                <a:latin typeface="Calibri" charset="0"/>
              </a:rPr>
              <a:pPr fontAlgn="base">
                <a:spcBef>
                  <a:spcPct val="0"/>
                </a:spcBef>
                <a:spcAft>
                  <a:spcPct val="0"/>
                </a:spcAft>
              </a:pPr>
              <a:t>4</a:t>
            </a:fld>
            <a:endParaRPr lang="en-US" altLang="en-US">
              <a:latin typeface="Calibri" charset="0"/>
            </a:endParaRPr>
          </a:p>
        </p:txBody>
      </p:sp>
    </p:spTree>
    <p:extLst>
      <p:ext uri="{BB962C8B-B14F-4D97-AF65-F5344CB8AC3E}">
        <p14:creationId xmlns:p14="http://schemas.microsoft.com/office/powerpoint/2010/main" val="7139766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9625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625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fontAlgn="base">
              <a:spcBef>
                <a:spcPct val="0"/>
              </a:spcBef>
              <a:spcAft>
                <a:spcPct val="0"/>
              </a:spcAft>
            </a:pPr>
            <a:fld id="{A3354238-750C-9641-8E83-CED43AC13709}" type="slidenum">
              <a:rPr lang="en-US" altLang="en-US">
                <a:latin typeface="Calibri" charset="0"/>
              </a:rPr>
              <a:pPr fontAlgn="base">
                <a:spcBef>
                  <a:spcPct val="0"/>
                </a:spcBef>
                <a:spcAft>
                  <a:spcPct val="0"/>
                </a:spcAft>
              </a:pPr>
              <a:t>5</a:t>
            </a:fld>
            <a:endParaRPr lang="en-US" altLang="en-US">
              <a:latin typeface="Calibri" charset="0"/>
            </a:endParaRPr>
          </a:p>
        </p:txBody>
      </p:sp>
    </p:spTree>
    <p:extLst>
      <p:ext uri="{BB962C8B-B14F-4D97-AF65-F5344CB8AC3E}">
        <p14:creationId xmlns:p14="http://schemas.microsoft.com/office/powerpoint/2010/main" val="379228922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2.xml"/><Relationship Id="rId5" Type="http://schemas.openxmlformats.org/officeDocument/2006/relationships/image" Target="../media/image10.png"/><Relationship Id="rId4" Type="http://schemas.openxmlformats.org/officeDocument/2006/relationships/image" Target="../media/image9.pn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1.jpeg"/><Relationship Id="rId1" Type="http://schemas.openxmlformats.org/officeDocument/2006/relationships/slideMaster" Target="../slideMasters/slideMaster2.xml"/><Relationship Id="rId5" Type="http://schemas.openxmlformats.org/officeDocument/2006/relationships/image" Target="../media/image10.png"/><Relationship Id="rId4" Type="http://schemas.openxmlformats.org/officeDocument/2006/relationships/image" Target="../media/image9.png"/></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2.jpeg"/><Relationship Id="rId1" Type="http://schemas.openxmlformats.org/officeDocument/2006/relationships/slideMaster" Target="../slideMasters/slideMaster2.xml"/><Relationship Id="rId5" Type="http://schemas.openxmlformats.org/officeDocument/2006/relationships/image" Target="../media/image10.png"/><Relationship Id="rId4" Type="http://schemas.openxmlformats.org/officeDocument/2006/relationships/image" Target="../media/image9.png"/></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3.jpeg"/><Relationship Id="rId1" Type="http://schemas.openxmlformats.org/officeDocument/2006/relationships/slideMaster" Target="../slideMasters/slideMaster2.xml"/><Relationship Id="rId5" Type="http://schemas.openxmlformats.org/officeDocument/2006/relationships/image" Target="../media/image10.png"/><Relationship Id="rId4" Type="http://schemas.openxmlformats.org/officeDocument/2006/relationships/image" Target="../media/image9.png"/></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4.jpeg"/><Relationship Id="rId1" Type="http://schemas.openxmlformats.org/officeDocument/2006/relationships/slideMaster" Target="../slideMasters/slideMaster2.xml"/><Relationship Id="rId5" Type="http://schemas.openxmlformats.org/officeDocument/2006/relationships/image" Target="../media/image10.png"/><Relationship Id="rId4" Type="http://schemas.openxmlformats.org/officeDocument/2006/relationships/image" Target="../media/image9.png"/></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5.jpeg"/><Relationship Id="rId1" Type="http://schemas.openxmlformats.org/officeDocument/2006/relationships/slideMaster" Target="../slideMasters/slideMaster2.xml"/><Relationship Id="rId5" Type="http://schemas.openxmlformats.org/officeDocument/2006/relationships/image" Target="../media/image10.png"/><Relationship Id="rId4" Type="http://schemas.openxmlformats.org/officeDocument/2006/relationships/image" Target="../media/image9.png"/></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6.jpeg"/><Relationship Id="rId1" Type="http://schemas.openxmlformats.org/officeDocument/2006/relationships/slideMaster" Target="../slideMasters/slideMaster2.xml"/><Relationship Id="rId5" Type="http://schemas.openxmlformats.org/officeDocument/2006/relationships/image" Target="../media/image10.png"/><Relationship Id="rId4" Type="http://schemas.openxmlformats.org/officeDocument/2006/relationships/image" Target="../media/image9.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7.jpeg"/><Relationship Id="rId1" Type="http://schemas.openxmlformats.org/officeDocument/2006/relationships/slideMaster" Target="../slideMasters/slideMaster2.xml"/><Relationship Id="rId5" Type="http://schemas.openxmlformats.org/officeDocument/2006/relationships/image" Target="../media/image10.png"/><Relationship Id="rId4" Type="http://schemas.openxmlformats.org/officeDocument/2006/relationships/image" Target="../media/image9.png"/></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8.jpeg"/><Relationship Id="rId1" Type="http://schemas.openxmlformats.org/officeDocument/2006/relationships/slideMaster" Target="../slideMasters/slideMaster2.xml"/><Relationship Id="rId5" Type="http://schemas.openxmlformats.org/officeDocument/2006/relationships/image" Target="../media/image10.png"/><Relationship Id="rId4" Type="http://schemas.openxmlformats.org/officeDocument/2006/relationships/image" Target="../media/image9.png"/></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9.jpeg"/><Relationship Id="rId1" Type="http://schemas.openxmlformats.org/officeDocument/2006/relationships/slideMaster" Target="../slideMasters/slideMaster2.xml"/><Relationship Id="rId5" Type="http://schemas.openxmlformats.org/officeDocument/2006/relationships/image" Target="../media/image8.png"/><Relationship Id="rId4" Type="http://schemas.openxmlformats.org/officeDocument/2006/relationships/image" Target="../media/image9.png"/></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0.png"/><Relationship Id="rId1" Type="http://schemas.openxmlformats.org/officeDocument/2006/relationships/slideMaster" Target="../slideMasters/slideMaster2.xml"/><Relationship Id="rId4" Type="http://schemas.openxmlformats.org/officeDocument/2006/relationships/image" Target="../media/image8.png"/></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0.png"/><Relationship Id="rId1" Type="http://schemas.openxmlformats.org/officeDocument/2006/relationships/slideMaster" Target="../slideMasters/slideMaster2.xml"/><Relationship Id="rId4" Type="http://schemas.openxmlformats.org/officeDocument/2006/relationships/image" Target="../media/image8.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4" name="Picture 10"/>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92000" cy="656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2005264" y="-3509"/>
            <a:ext cx="815741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4082716" y="4652796"/>
            <a:ext cx="4764505"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5" name="Slide Number Placeholder 5">
            <a:extLst>
              <a:ext uri="{FF2B5EF4-FFF2-40B4-BE49-F238E27FC236}"/>
            </a:extLst>
          </p:cNvPr>
          <p:cNvSpPr>
            <a:spLocks noGrp="1"/>
          </p:cNvSpPr>
          <p:nvPr>
            <p:ph type="sldNum" sz="quarter" idx="10"/>
          </p:nvPr>
        </p:nvSpPr>
        <p:spPr/>
        <p:txBody>
          <a:bodyPr/>
          <a:lstStyle>
            <a:lvl1pPr>
              <a:defRPr/>
            </a:lvl1pPr>
          </a:lstStyle>
          <a:p>
            <a:pPr>
              <a:defRPr/>
            </a:pPr>
            <a:fld id="{069E39CE-7429-0145-B486-FD7125702B24}" type="slidenum">
              <a:rPr/>
              <a:pPr>
                <a:defRPr/>
              </a:pPr>
              <a:t>‹#›</a:t>
            </a:fld>
            <a:endParaRPr/>
          </a:p>
        </p:txBody>
      </p:sp>
    </p:spTree>
    <p:extLst>
      <p:ext uri="{BB962C8B-B14F-4D97-AF65-F5344CB8AC3E}">
        <p14:creationId xmlns:p14="http://schemas.microsoft.com/office/powerpoint/2010/main" val="10173642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extLst>
          </p:cNvPr>
          <p:cNvSpPr>
            <a:spLocks noGrp="1"/>
          </p:cNvSpPr>
          <p:nvPr>
            <p:ph type="dt" sz="half" idx="10"/>
          </p:nvPr>
        </p:nvSpPr>
        <p:spPr>
          <a:xfrm>
            <a:off x="838200" y="6356350"/>
            <a:ext cx="2743200" cy="365125"/>
          </a:xfrm>
          <a:prstGeom prst="rect">
            <a:avLst/>
          </a:prstGeom>
        </p:spPr>
        <p:txBody>
          <a:bodyPr/>
          <a:lstStyle>
            <a:lvl1pPr eaLnBrk="1" fontAlgn="auto" hangingPunct="1">
              <a:spcBef>
                <a:spcPts val="0"/>
              </a:spcBef>
              <a:spcAft>
                <a:spcPts val="0"/>
              </a:spcAft>
              <a:defRPr>
                <a:latin typeface="+mn-lt"/>
              </a:defRPr>
            </a:lvl1pPr>
          </a:lstStyle>
          <a:p>
            <a:pPr>
              <a:defRPr/>
            </a:pPr>
            <a:endParaRPr lang="en-US"/>
          </a:p>
        </p:txBody>
      </p:sp>
      <p:sp>
        <p:nvSpPr>
          <p:cNvPr id="5" name="Footer Placeholder 4">
            <a:extLst>
              <a:ext uri="{FF2B5EF4-FFF2-40B4-BE49-F238E27FC236}"/>
            </a:extLst>
          </p:cNvPr>
          <p:cNvSpPr>
            <a:spLocks noGrp="1"/>
          </p:cNvSpPr>
          <p:nvPr>
            <p:ph type="ftr" sz="quarter" idx="11"/>
          </p:nvPr>
        </p:nvSpPr>
        <p:spPr>
          <a:xfrm>
            <a:off x="4038600" y="6356350"/>
            <a:ext cx="4114800" cy="365125"/>
          </a:xfrm>
          <a:prstGeom prst="rect">
            <a:avLst/>
          </a:prstGeom>
        </p:spPr>
        <p:txBody>
          <a:bodyPr/>
          <a:lstStyle>
            <a:lvl1pPr eaLnBrk="1" fontAlgn="auto" hangingPunct="1">
              <a:spcBef>
                <a:spcPts val="0"/>
              </a:spcBef>
              <a:spcAft>
                <a:spcPts val="0"/>
              </a:spcAft>
              <a:defRPr>
                <a:latin typeface="+mn-lt"/>
              </a:defRPr>
            </a:lvl1pPr>
          </a:lstStyle>
          <a:p>
            <a:pPr>
              <a:defRPr/>
            </a:pPr>
            <a:endParaRPr lang="en-US"/>
          </a:p>
        </p:txBody>
      </p:sp>
      <p:sp>
        <p:nvSpPr>
          <p:cNvPr id="6" name="Slide Number Placeholder 5">
            <a:extLst>
              <a:ext uri="{FF2B5EF4-FFF2-40B4-BE49-F238E27FC236}"/>
            </a:extLst>
          </p:cNvPr>
          <p:cNvSpPr>
            <a:spLocks noGrp="1"/>
          </p:cNvSpPr>
          <p:nvPr>
            <p:ph type="sldNum" sz="quarter" idx="12"/>
          </p:nvPr>
        </p:nvSpPr>
        <p:spPr/>
        <p:txBody>
          <a:bodyPr/>
          <a:lstStyle>
            <a:lvl1pPr>
              <a:defRPr/>
            </a:lvl1pPr>
          </a:lstStyle>
          <a:p>
            <a:pPr>
              <a:defRPr/>
            </a:pPr>
            <a:fld id="{D549F9BD-EF2F-F845-8DC2-A702B8DF60A2}" type="slidenum">
              <a:rPr/>
              <a:pPr>
                <a:defRPr/>
              </a:pPr>
              <a:t>‹#›</a:t>
            </a:fld>
            <a:endParaRPr/>
          </a:p>
        </p:txBody>
      </p:sp>
    </p:spTree>
    <p:extLst>
      <p:ext uri="{BB962C8B-B14F-4D97-AF65-F5344CB8AC3E}">
        <p14:creationId xmlns:p14="http://schemas.microsoft.com/office/powerpoint/2010/main" val="6177048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extLst>
          </p:cNvPr>
          <p:cNvSpPr>
            <a:spLocks noGrp="1"/>
          </p:cNvSpPr>
          <p:nvPr>
            <p:ph type="sldNum" sz="quarter" idx="10"/>
          </p:nvPr>
        </p:nvSpPr>
        <p:spPr/>
        <p:txBody>
          <a:bodyPr/>
          <a:lstStyle>
            <a:lvl1pPr>
              <a:defRPr/>
            </a:lvl1pPr>
          </a:lstStyle>
          <a:p>
            <a:pPr>
              <a:defRPr/>
            </a:pPr>
            <a:fld id="{0ADF0AD1-DAF1-2C4A-A7A7-478FC283C85A}" type="slidenum">
              <a:rPr/>
              <a:pPr>
                <a:defRPr/>
              </a:pPr>
              <a:t>‹#›</a:t>
            </a:fld>
            <a:endParaRPr dirty="0"/>
          </a:p>
        </p:txBody>
      </p:sp>
    </p:spTree>
    <p:extLst>
      <p:ext uri="{BB962C8B-B14F-4D97-AF65-F5344CB8AC3E}">
        <p14:creationId xmlns:p14="http://schemas.microsoft.com/office/powerpoint/2010/main" val="14735061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3_Title and Content">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 name="TextBox 2">
            <a:extLst>
              <a:ext uri="{FF2B5EF4-FFF2-40B4-BE49-F238E27FC236}"/>
            </a:extLst>
          </p:cNvPr>
          <p:cNvSpPr txBox="1"/>
          <p:nvPr userDrawn="1"/>
        </p:nvSpPr>
        <p:spPr>
          <a:xfrm>
            <a:off x="0" y="6557963"/>
            <a:ext cx="12192000" cy="306387"/>
          </a:xfrm>
          <a:prstGeom prst="rect">
            <a:avLst/>
          </a:prstGeom>
          <a:solidFill>
            <a:srgbClr val="0B5D73"/>
          </a:solidFill>
        </p:spPr>
        <p:txBody>
          <a:bodyPr>
            <a:spAutoFit/>
          </a:bodyPr>
          <a:lstStyle/>
          <a:p>
            <a:pPr eaLnBrk="1" fontAlgn="auto" hangingPunct="1">
              <a:spcBef>
                <a:spcPts val="0"/>
              </a:spcBef>
              <a:spcAft>
                <a:spcPts val="0"/>
              </a:spcAft>
              <a:defRPr/>
            </a:pPr>
            <a:r>
              <a:rPr lang="en-US" sz="1400" spc="1200" dirty="0">
                <a:solidFill>
                  <a:schemeClr val="bg1">
                    <a:lumMod val="85000"/>
                  </a:schemeClr>
                </a:solidFill>
                <a:latin typeface="+mn-lt"/>
              </a:rPr>
              <a:t>   NIST smart grid program</a:t>
            </a:r>
          </a:p>
        </p:txBody>
      </p:sp>
      <p:sp>
        <p:nvSpPr>
          <p:cNvPr id="4" name="Rectangle 3">
            <a:extLst>
              <a:ext uri="{FF2B5EF4-FFF2-40B4-BE49-F238E27FC236}"/>
            </a:extLst>
          </p:cNvPr>
          <p:cNvSpPr/>
          <p:nvPr userDrawn="1"/>
        </p:nvSpPr>
        <p:spPr>
          <a:xfrm>
            <a:off x="0" y="0"/>
            <a:ext cx="12192000" cy="695739"/>
          </a:xfrm>
          <a:prstGeom prst="rect">
            <a:avLst/>
          </a:prstGeom>
          <a:gradFill flip="none" rotWithShape="1">
            <a:gsLst>
              <a:gs pos="0">
                <a:srgbClr val="0B5D73"/>
              </a:gs>
              <a:gs pos="50000">
                <a:srgbClr val="0B5D73"/>
              </a:gs>
              <a:gs pos="100000">
                <a:srgbClr val="0B5D73">
                  <a:alpha val="35000"/>
                </a:srgbClr>
              </a:gs>
            </a:gsLst>
            <a:lin ang="0" scaled="1"/>
            <a:tileRect/>
          </a:gradFill>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0" name="Title 1"/>
          <p:cNvSpPr>
            <a:spLocks noGrp="1"/>
          </p:cNvSpPr>
          <p:nvPr>
            <p:ph type="title"/>
          </p:nvPr>
        </p:nvSpPr>
        <p:spPr>
          <a:xfrm>
            <a:off x="366962" y="-6156"/>
            <a:ext cx="11650579" cy="701895"/>
          </a:xfrm>
        </p:spPr>
        <p:txBody>
          <a:bodyPr/>
          <a:lstStyle>
            <a:lvl1pPr>
              <a:defRPr>
                <a:solidFill>
                  <a:schemeClr val="bg1"/>
                </a:solidFill>
              </a:defRPr>
            </a:lvl1pPr>
          </a:lstStyle>
          <a:p>
            <a:r>
              <a:rPr lang="en-US" dirty="0"/>
              <a:t>Click to edit Master title style</a:t>
            </a:r>
          </a:p>
        </p:txBody>
      </p:sp>
      <p:sp>
        <p:nvSpPr>
          <p:cNvPr id="5" name="Slide Number Placeholder 7">
            <a:extLst>
              <a:ext uri="{FF2B5EF4-FFF2-40B4-BE49-F238E27FC236}"/>
            </a:extLst>
          </p:cNvPr>
          <p:cNvSpPr>
            <a:spLocks noGrp="1"/>
          </p:cNvSpPr>
          <p:nvPr>
            <p:ph type="sldNum" sz="quarter" idx="10"/>
          </p:nvPr>
        </p:nvSpPr>
        <p:spPr>
          <a:xfrm>
            <a:off x="9172575" y="6557963"/>
            <a:ext cx="2844800" cy="300037"/>
          </a:xfrm>
        </p:spPr>
        <p:txBody>
          <a:bodyPr/>
          <a:lstStyle>
            <a:lvl1pPr>
              <a:defRPr>
                <a:solidFill>
                  <a:schemeClr val="bg1">
                    <a:lumMod val="85000"/>
                  </a:schemeClr>
                </a:solidFill>
              </a:defRPr>
            </a:lvl1pPr>
          </a:lstStyle>
          <a:p>
            <a:pPr>
              <a:defRPr/>
            </a:pPr>
            <a:fld id="{6EF3C479-33F1-254A-A8B0-DBE60CA396A0}" type="slidenum">
              <a:rPr/>
              <a:pPr>
                <a:defRPr/>
              </a:pPr>
              <a:t>‹#›</a:t>
            </a:fld>
            <a:endParaRPr dirty="0"/>
          </a:p>
        </p:txBody>
      </p:sp>
    </p:spTree>
    <p:extLst>
      <p:ext uri="{BB962C8B-B14F-4D97-AF65-F5344CB8AC3E}">
        <p14:creationId xmlns:p14="http://schemas.microsoft.com/office/powerpoint/2010/main" val="82978368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phSectionTitle"/>
          <p:cNvSpPr>
            <a:spLocks noGrp="1"/>
          </p:cNvSpPr>
          <p:nvPr>
            <p:ph type="body" sz="quarter" idx="12"/>
          </p:nvPr>
        </p:nvSpPr>
        <p:spPr>
          <a:xfrm>
            <a:off x="187569" y="115200"/>
            <a:ext cx="6688016" cy="140400"/>
          </a:xfrm>
        </p:spPr>
        <p:txBody>
          <a:bodyPr/>
          <a:lstStyle>
            <a:lvl1pPr marL="0" indent="0">
              <a:buNone/>
              <a:defRPr sz="1000" baseline="0">
                <a:solidFill>
                  <a:srgbClr val="808080"/>
                </a:solidFill>
              </a:defRPr>
            </a:lvl1pPr>
          </a:lstStyle>
          <a:p>
            <a:pPr lvl="0"/>
            <a:r>
              <a:rPr lang="en-US" noProof="0" smtClean="0"/>
              <a:t>Click to edit Master text styles</a:t>
            </a:r>
          </a:p>
        </p:txBody>
      </p:sp>
      <p:sp>
        <p:nvSpPr>
          <p:cNvPr id="6" name="tlTitle"/>
          <p:cNvSpPr>
            <a:spLocks noGrp="1"/>
          </p:cNvSpPr>
          <p:nvPr>
            <p:ph type="title"/>
          </p:nvPr>
        </p:nvSpPr>
        <p:spPr/>
        <p:txBody>
          <a:bodyPr/>
          <a:lstStyle>
            <a:lvl1pPr>
              <a:defRPr/>
            </a:lvl1pPr>
          </a:lstStyle>
          <a:p>
            <a:r>
              <a:rPr lang="en-US" smtClean="0"/>
              <a:t>Click to edit Master title style</a:t>
            </a:r>
            <a:endParaRPr lang="en-US" dirty="0"/>
          </a:p>
        </p:txBody>
      </p:sp>
    </p:spTree>
    <p:extLst>
      <p:ext uri="{BB962C8B-B14F-4D97-AF65-F5344CB8AC3E}">
        <p14:creationId xmlns:p14="http://schemas.microsoft.com/office/powerpoint/2010/main" val="1207284795"/>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phContent1"/>
          <p:cNvSpPr>
            <a:spLocks noGrp="1"/>
          </p:cNvSpPr>
          <p:nvPr>
            <p:ph idx="1"/>
          </p:nvPr>
        </p:nvSpPr>
        <p:spPr/>
        <p:txBody>
          <a:bodyPr/>
          <a:lstStyle>
            <a:lvl1pPr>
              <a:defRPr/>
            </a:lvl1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6" name="phSectionTitle"/>
          <p:cNvSpPr>
            <a:spLocks noGrp="1"/>
          </p:cNvSpPr>
          <p:nvPr>
            <p:ph type="body" sz="quarter" idx="10"/>
          </p:nvPr>
        </p:nvSpPr>
        <p:spPr>
          <a:xfrm>
            <a:off x="187569" y="115200"/>
            <a:ext cx="6688016" cy="140400"/>
          </a:xfrm>
        </p:spPr>
        <p:txBody>
          <a:bodyPr/>
          <a:lstStyle>
            <a:lvl1pPr marL="0" indent="0">
              <a:buNone/>
              <a:defRPr sz="1000" baseline="0">
                <a:solidFill>
                  <a:srgbClr val="808080"/>
                </a:solidFill>
              </a:defRPr>
            </a:lvl1pPr>
          </a:lstStyle>
          <a:p>
            <a:pPr lvl="0"/>
            <a:r>
              <a:rPr lang="en-US" noProof="0" smtClean="0"/>
              <a:t>Click to edit Master text styles</a:t>
            </a:r>
          </a:p>
        </p:txBody>
      </p:sp>
      <p:sp>
        <p:nvSpPr>
          <p:cNvPr id="5" name="tlTitle"/>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4371853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no section title)">
    <p:spTree>
      <p:nvGrpSpPr>
        <p:cNvPr id="1" name=""/>
        <p:cNvGrpSpPr/>
        <p:nvPr/>
      </p:nvGrpSpPr>
      <p:grpSpPr>
        <a:xfrm>
          <a:off x="0" y="0"/>
          <a:ext cx="0" cy="0"/>
          <a:chOff x="0" y="0"/>
          <a:chExt cx="0" cy="0"/>
        </a:xfrm>
      </p:grpSpPr>
      <p:sp>
        <p:nvSpPr>
          <p:cNvPr id="3" name="phContent1"/>
          <p:cNvSpPr>
            <a:spLocks noGrp="1"/>
          </p:cNvSpPr>
          <p:nvPr>
            <p:ph idx="1"/>
          </p:nvPr>
        </p:nvSpPr>
        <p:spPr/>
        <p:txBody>
          <a:bodyPr/>
          <a:lstStyle>
            <a:lvl1pPr>
              <a:defRPr/>
            </a:lvl1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4" name="tlTitle"/>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1410052709"/>
      </p:ext>
    </p:extLst>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 Content">
    <p:spTree>
      <p:nvGrpSpPr>
        <p:cNvPr id="1" name=""/>
        <p:cNvGrpSpPr/>
        <p:nvPr/>
      </p:nvGrpSpPr>
      <p:grpSpPr>
        <a:xfrm>
          <a:off x="0" y="0"/>
          <a:ext cx="0" cy="0"/>
          <a:chOff x="0" y="0"/>
          <a:chExt cx="0" cy="0"/>
        </a:xfrm>
      </p:grpSpPr>
      <p:sp>
        <p:nvSpPr>
          <p:cNvPr id="4" name="phContent2"/>
          <p:cNvSpPr>
            <a:spLocks noGrp="1"/>
          </p:cNvSpPr>
          <p:nvPr>
            <p:ph sz="half" idx="2"/>
          </p:nvPr>
        </p:nvSpPr>
        <p:spPr>
          <a:xfrm>
            <a:off x="6189786" y="1306515"/>
            <a:ext cx="5533292" cy="5291137"/>
          </a:xfrm>
        </p:spPr>
        <p:txBody>
          <a:bodyPr/>
          <a:lstStyle>
            <a:lvl1pPr>
              <a:defRPr sz="16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3" name="phContent1"/>
          <p:cNvSpPr>
            <a:spLocks noGrp="1"/>
          </p:cNvSpPr>
          <p:nvPr>
            <p:ph sz="half" idx="1"/>
          </p:nvPr>
        </p:nvSpPr>
        <p:spPr>
          <a:xfrm>
            <a:off x="468923" y="1306515"/>
            <a:ext cx="5533292" cy="5291137"/>
          </a:xfrm>
        </p:spPr>
        <p:txBody>
          <a:bodyPr/>
          <a:lstStyle>
            <a:lvl1pPr>
              <a:defRPr sz="1600">
                <a:solidFill>
                  <a:srgbClr val="000000"/>
                </a:solidFill>
              </a:defRPr>
            </a:lvl1pPr>
            <a:lvl2pPr>
              <a:defRPr sz="1600">
                <a:solidFill>
                  <a:srgbClr val="000000"/>
                </a:solidFill>
              </a:defRPr>
            </a:lvl2pPr>
            <a:lvl3pPr>
              <a:defRPr sz="1600">
                <a:solidFill>
                  <a:srgbClr val="000000"/>
                </a:solidFill>
              </a:defRPr>
            </a:lvl3pPr>
            <a:lvl4pPr>
              <a:defRPr sz="1600">
                <a:solidFill>
                  <a:srgbClr val="000000"/>
                </a:solidFill>
              </a:defRPr>
            </a:lvl4pPr>
            <a:lvl5pPr>
              <a:defRPr sz="1600">
                <a:solidFill>
                  <a:srgbClr val="000000"/>
                </a:solidFill>
              </a:defRPr>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5" name="phSectionTitle"/>
          <p:cNvSpPr>
            <a:spLocks noGrp="1"/>
          </p:cNvSpPr>
          <p:nvPr>
            <p:ph type="body" sz="quarter" idx="10"/>
          </p:nvPr>
        </p:nvSpPr>
        <p:spPr>
          <a:xfrm>
            <a:off x="187569" y="115200"/>
            <a:ext cx="6688016" cy="140400"/>
          </a:xfrm>
        </p:spPr>
        <p:txBody>
          <a:bodyPr/>
          <a:lstStyle>
            <a:lvl1pPr marL="0" indent="0">
              <a:buNone/>
              <a:defRPr sz="1000" baseline="0">
                <a:solidFill>
                  <a:srgbClr val="808080"/>
                </a:solidFill>
              </a:defRPr>
            </a:lvl1pPr>
          </a:lstStyle>
          <a:p>
            <a:pPr lvl="0"/>
            <a:r>
              <a:rPr lang="en-US" noProof="0" smtClean="0"/>
              <a:t>Click to edit Master text styles</a:t>
            </a:r>
          </a:p>
        </p:txBody>
      </p:sp>
      <p:sp>
        <p:nvSpPr>
          <p:cNvPr id="6" name="tlTitle"/>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1273835518"/>
      </p:ext>
    </p:extLst>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 Content (no section title)">
    <p:spTree>
      <p:nvGrpSpPr>
        <p:cNvPr id="1" name=""/>
        <p:cNvGrpSpPr/>
        <p:nvPr/>
      </p:nvGrpSpPr>
      <p:grpSpPr>
        <a:xfrm>
          <a:off x="0" y="0"/>
          <a:ext cx="0" cy="0"/>
          <a:chOff x="0" y="0"/>
          <a:chExt cx="0" cy="0"/>
        </a:xfrm>
      </p:grpSpPr>
      <p:sp>
        <p:nvSpPr>
          <p:cNvPr id="4" name="phContent2"/>
          <p:cNvSpPr>
            <a:spLocks noGrp="1"/>
          </p:cNvSpPr>
          <p:nvPr>
            <p:ph sz="half" idx="2"/>
          </p:nvPr>
        </p:nvSpPr>
        <p:spPr>
          <a:xfrm>
            <a:off x="6189786" y="1306515"/>
            <a:ext cx="5533292" cy="5291137"/>
          </a:xfrm>
        </p:spPr>
        <p:txBody>
          <a:bodyPr/>
          <a:lstStyle>
            <a:lvl1pPr>
              <a:defRPr sz="16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3" name="phContent1"/>
          <p:cNvSpPr>
            <a:spLocks noGrp="1"/>
          </p:cNvSpPr>
          <p:nvPr>
            <p:ph sz="half" idx="1"/>
          </p:nvPr>
        </p:nvSpPr>
        <p:spPr>
          <a:xfrm>
            <a:off x="468923" y="1306515"/>
            <a:ext cx="5533292" cy="5291137"/>
          </a:xfrm>
        </p:spPr>
        <p:txBody>
          <a:bodyPr/>
          <a:lstStyle>
            <a:lvl1pPr>
              <a:defRPr sz="16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5" name="tlTitle"/>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1089074083"/>
      </p:ext>
    </p:extLst>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 Content with Subtitles">
    <p:spTree>
      <p:nvGrpSpPr>
        <p:cNvPr id="1" name=""/>
        <p:cNvGrpSpPr/>
        <p:nvPr/>
      </p:nvGrpSpPr>
      <p:grpSpPr>
        <a:xfrm>
          <a:off x="0" y="0"/>
          <a:ext cx="0" cy="0"/>
          <a:chOff x="0" y="0"/>
          <a:chExt cx="0" cy="0"/>
        </a:xfrm>
      </p:grpSpPr>
      <p:sp>
        <p:nvSpPr>
          <p:cNvPr id="6" name="phContent2"/>
          <p:cNvSpPr>
            <a:spLocks noGrp="1"/>
          </p:cNvSpPr>
          <p:nvPr>
            <p:ph sz="quarter" idx="4"/>
          </p:nvPr>
        </p:nvSpPr>
        <p:spPr>
          <a:xfrm>
            <a:off x="6193693" y="1995855"/>
            <a:ext cx="5529384" cy="4601795"/>
          </a:xfrm>
        </p:spPr>
        <p:txBody>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4" name="phContent1"/>
          <p:cNvSpPr>
            <a:spLocks noGrp="1"/>
          </p:cNvSpPr>
          <p:nvPr>
            <p:ph sz="half" idx="2"/>
          </p:nvPr>
        </p:nvSpPr>
        <p:spPr>
          <a:xfrm>
            <a:off x="468923" y="1995855"/>
            <a:ext cx="5527432" cy="4601795"/>
          </a:xfrm>
        </p:spPr>
        <p:txBody>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5" name="phSubTitle2"/>
          <p:cNvSpPr>
            <a:spLocks noGrp="1"/>
          </p:cNvSpPr>
          <p:nvPr>
            <p:ph type="body" sz="quarter" idx="3"/>
          </p:nvPr>
        </p:nvSpPr>
        <p:spPr>
          <a:xfrm>
            <a:off x="6193693" y="1306513"/>
            <a:ext cx="5529384" cy="639762"/>
          </a:xfrm>
        </p:spPr>
        <p:txBody>
          <a:bodyPr/>
          <a:lstStyle>
            <a:lvl1pPr marL="0" indent="0" algn="ctr">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smtClean="0"/>
              <a:t>Click to edit Master text styles</a:t>
            </a:r>
          </a:p>
        </p:txBody>
      </p:sp>
      <p:sp>
        <p:nvSpPr>
          <p:cNvPr id="3" name="phSubTitle1"/>
          <p:cNvSpPr>
            <a:spLocks noGrp="1"/>
          </p:cNvSpPr>
          <p:nvPr>
            <p:ph type="body" idx="1"/>
          </p:nvPr>
        </p:nvSpPr>
        <p:spPr>
          <a:xfrm>
            <a:off x="468923" y="1306513"/>
            <a:ext cx="5527432" cy="639762"/>
          </a:xfrm>
        </p:spPr>
        <p:txBody>
          <a:bodyPr/>
          <a:lstStyle>
            <a:lvl1pPr marL="0" indent="0" algn="ctr">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smtClean="0"/>
              <a:t>Click to edit Master text styles</a:t>
            </a:r>
          </a:p>
        </p:txBody>
      </p:sp>
      <p:sp>
        <p:nvSpPr>
          <p:cNvPr id="7" name="phSectionTitle"/>
          <p:cNvSpPr>
            <a:spLocks noGrp="1"/>
          </p:cNvSpPr>
          <p:nvPr>
            <p:ph type="body" sz="quarter" idx="12"/>
          </p:nvPr>
        </p:nvSpPr>
        <p:spPr>
          <a:xfrm>
            <a:off x="187569" y="115200"/>
            <a:ext cx="6688016" cy="140400"/>
          </a:xfrm>
        </p:spPr>
        <p:txBody>
          <a:bodyPr/>
          <a:lstStyle>
            <a:lvl1pPr marL="0" indent="0">
              <a:buNone/>
              <a:defRPr sz="1000" baseline="0">
                <a:solidFill>
                  <a:srgbClr val="808080"/>
                </a:solidFill>
              </a:defRPr>
            </a:lvl1pPr>
          </a:lstStyle>
          <a:p>
            <a:pPr lvl="0"/>
            <a:r>
              <a:rPr lang="en-US" noProof="0" smtClean="0"/>
              <a:t>Click to edit Master text styles</a:t>
            </a:r>
          </a:p>
        </p:txBody>
      </p:sp>
      <p:sp>
        <p:nvSpPr>
          <p:cNvPr id="9" name="tlTitle"/>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1064989600"/>
      </p:ext>
    </p:extLst>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 Content (large-left)">
    <p:spTree>
      <p:nvGrpSpPr>
        <p:cNvPr id="1" name=""/>
        <p:cNvGrpSpPr/>
        <p:nvPr/>
      </p:nvGrpSpPr>
      <p:grpSpPr>
        <a:xfrm>
          <a:off x="0" y="0"/>
          <a:ext cx="0" cy="0"/>
          <a:chOff x="0" y="0"/>
          <a:chExt cx="0" cy="0"/>
        </a:xfrm>
      </p:grpSpPr>
      <p:sp>
        <p:nvSpPr>
          <p:cNvPr id="4" name="phContent2"/>
          <p:cNvSpPr>
            <a:spLocks noGrp="1"/>
          </p:cNvSpPr>
          <p:nvPr>
            <p:ph sz="half" idx="2"/>
          </p:nvPr>
        </p:nvSpPr>
        <p:spPr>
          <a:xfrm>
            <a:off x="8090586" y="1306515"/>
            <a:ext cx="3633231" cy="5291137"/>
          </a:xfrm>
        </p:spPr>
        <p:txBody>
          <a:bodyPr/>
          <a:lstStyle>
            <a:lvl1pPr>
              <a:defRPr sz="16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3" name="phContent1"/>
          <p:cNvSpPr>
            <a:spLocks noGrp="1"/>
          </p:cNvSpPr>
          <p:nvPr>
            <p:ph sz="half" idx="1"/>
          </p:nvPr>
        </p:nvSpPr>
        <p:spPr>
          <a:xfrm>
            <a:off x="468923" y="1306515"/>
            <a:ext cx="7443692" cy="5291137"/>
          </a:xfrm>
        </p:spPr>
        <p:txBody>
          <a:bodyPr/>
          <a:lstStyle>
            <a:lvl1pPr>
              <a:defRPr sz="16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5" name="phSectionTitle"/>
          <p:cNvSpPr>
            <a:spLocks noGrp="1"/>
          </p:cNvSpPr>
          <p:nvPr>
            <p:ph type="body" sz="quarter" idx="10"/>
          </p:nvPr>
        </p:nvSpPr>
        <p:spPr>
          <a:xfrm>
            <a:off x="187569" y="115200"/>
            <a:ext cx="6688016" cy="140400"/>
          </a:xfrm>
        </p:spPr>
        <p:txBody>
          <a:bodyPr/>
          <a:lstStyle>
            <a:lvl1pPr marL="0" indent="0">
              <a:buNone/>
              <a:defRPr sz="1000" baseline="0">
                <a:solidFill>
                  <a:srgbClr val="808080"/>
                </a:solidFill>
              </a:defRPr>
            </a:lvl1pPr>
          </a:lstStyle>
          <a:p>
            <a:pPr lvl="0"/>
            <a:r>
              <a:rPr lang="en-US" noProof="0" smtClean="0"/>
              <a:t>Click to edit Master text styles</a:t>
            </a:r>
          </a:p>
        </p:txBody>
      </p:sp>
      <p:sp>
        <p:nvSpPr>
          <p:cNvPr id="6" name="tlTitle"/>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4009455"/>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838200" y="1247776"/>
            <a:ext cx="10515600" cy="515302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5">
            <a:extLst>
              <a:ext uri="{FF2B5EF4-FFF2-40B4-BE49-F238E27FC236}"/>
            </a:extLst>
          </p:cNvPr>
          <p:cNvSpPr>
            <a:spLocks noGrp="1"/>
          </p:cNvSpPr>
          <p:nvPr>
            <p:ph type="sldNum" sz="quarter" idx="10"/>
          </p:nvPr>
        </p:nvSpPr>
        <p:spPr/>
        <p:txBody>
          <a:bodyPr/>
          <a:lstStyle>
            <a:lvl1pPr>
              <a:defRPr/>
            </a:lvl1pPr>
          </a:lstStyle>
          <a:p>
            <a:pPr>
              <a:defRPr/>
            </a:pPr>
            <a:fld id="{333D51A4-A73F-FB4F-8A98-8AEAED743369}" type="slidenum">
              <a:rPr/>
              <a:pPr>
                <a:defRPr/>
              </a:pPr>
              <a:t>‹#›</a:t>
            </a:fld>
            <a:endParaRPr dirty="0"/>
          </a:p>
        </p:txBody>
      </p:sp>
    </p:spTree>
    <p:extLst>
      <p:ext uri="{BB962C8B-B14F-4D97-AF65-F5344CB8AC3E}">
        <p14:creationId xmlns:p14="http://schemas.microsoft.com/office/powerpoint/2010/main" val="145052096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 Content (large-right)">
    <p:spTree>
      <p:nvGrpSpPr>
        <p:cNvPr id="1" name=""/>
        <p:cNvGrpSpPr/>
        <p:nvPr/>
      </p:nvGrpSpPr>
      <p:grpSpPr>
        <a:xfrm>
          <a:off x="0" y="0"/>
          <a:ext cx="0" cy="0"/>
          <a:chOff x="0" y="0"/>
          <a:chExt cx="0" cy="0"/>
        </a:xfrm>
      </p:grpSpPr>
      <p:sp>
        <p:nvSpPr>
          <p:cNvPr id="3" name="phContent2"/>
          <p:cNvSpPr>
            <a:spLocks noGrp="1"/>
          </p:cNvSpPr>
          <p:nvPr>
            <p:ph sz="half" idx="1"/>
          </p:nvPr>
        </p:nvSpPr>
        <p:spPr>
          <a:xfrm>
            <a:off x="4280123" y="1306515"/>
            <a:ext cx="7443692" cy="5291137"/>
          </a:xfrm>
        </p:spPr>
        <p:txBody>
          <a:bodyPr/>
          <a:lstStyle>
            <a:lvl1pPr>
              <a:defRPr sz="16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4" name="phContent1"/>
          <p:cNvSpPr>
            <a:spLocks noGrp="1"/>
          </p:cNvSpPr>
          <p:nvPr>
            <p:ph sz="half" idx="2"/>
          </p:nvPr>
        </p:nvSpPr>
        <p:spPr>
          <a:xfrm>
            <a:off x="468923" y="1306515"/>
            <a:ext cx="3633231" cy="5291137"/>
          </a:xfrm>
        </p:spPr>
        <p:txBody>
          <a:bodyPr/>
          <a:lstStyle>
            <a:lvl1pPr>
              <a:defRPr sz="16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5" name="phSectionTitle"/>
          <p:cNvSpPr>
            <a:spLocks noGrp="1"/>
          </p:cNvSpPr>
          <p:nvPr>
            <p:ph type="body" sz="quarter" idx="10"/>
          </p:nvPr>
        </p:nvSpPr>
        <p:spPr>
          <a:xfrm>
            <a:off x="187569" y="115200"/>
            <a:ext cx="6688016" cy="140400"/>
          </a:xfrm>
        </p:spPr>
        <p:txBody>
          <a:bodyPr/>
          <a:lstStyle>
            <a:lvl1pPr marL="0" indent="0">
              <a:buNone/>
              <a:defRPr sz="1000" baseline="0">
                <a:solidFill>
                  <a:srgbClr val="808080"/>
                </a:solidFill>
              </a:defRPr>
            </a:lvl1pPr>
          </a:lstStyle>
          <a:p>
            <a:pPr lvl="0"/>
            <a:r>
              <a:rPr lang="en-US" noProof="0" smtClean="0"/>
              <a:t>Click to edit Master text styles</a:t>
            </a:r>
          </a:p>
        </p:txBody>
      </p:sp>
      <p:sp>
        <p:nvSpPr>
          <p:cNvPr id="6" name="tlTitle"/>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814917128"/>
      </p:ext>
    </p:extLst>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 Content (up-down)">
    <p:spTree>
      <p:nvGrpSpPr>
        <p:cNvPr id="1" name=""/>
        <p:cNvGrpSpPr/>
        <p:nvPr/>
      </p:nvGrpSpPr>
      <p:grpSpPr>
        <a:xfrm>
          <a:off x="0" y="0"/>
          <a:ext cx="0" cy="0"/>
          <a:chOff x="0" y="0"/>
          <a:chExt cx="0" cy="0"/>
        </a:xfrm>
      </p:grpSpPr>
      <p:sp>
        <p:nvSpPr>
          <p:cNvPr id="5" name="phContent2"/>
          <p:cNvSpPr>
            <a:spLocks noGrp="1"/>
          </p:cNvSpPr>
          <p:nvPr>
            <p:ph sz="half" idx="10"/>
          </p:nvPr>
        </p:nvSpPr>
        <p:spPr>
          <a:xfrm>
            <a:off x="468925" y="4581650"/>
            <a:ext cx="11254153" cy="2016000"/>
          </a:xfrm>
        </p:spPr>
        <p:txBody>
          <a:bodyPr/>
          <a:lstStyle>
            <a:lvl1pPr>
              <a:defRPr sz="16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3" name="phContent1"/>
          <p:cNvSpPr>
            <a:spLocks noGrp="1"/>
          </p:cNvSpPr>
          <p:nvPr>
            <p:ph sz="half" idx="1"/>
          </p:nvPr>
        </p:nvSpPr>
        <p:spPr>
          <a:xfrm>
            <a:off x="468925" y="1306514"/>
            <a:ext cx="11254153" cy="3132000"/>
          </a:xfrm>
        </p:spPr>
        <p:txBody>
          <a:bodyPr/>
          <a:lstStyle>
            <a:lvl1pPr>
              <a:defRPr sz="16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7" name="phSectionTitle"/>
          <p:cNvSpPr>
            <a:spLocks noGrp="1"/>
          </p:cNvSpPr>
          <p:nvPr>
            <p:ph type="body" sz="quarter" idx="12"/>
          </p:nvPr>
        </p:nvSpPr>
        <p:spPr>
          <a:xfrm>
            <a:off x="187569" y="115200"/>
            <a:ext cx="6688016" cy="140400"/>
          </a:xfrm>
        </p:spPr>
        <p:txBody>
          <a:bodyPr/>
          <a:lstStyle>
            <a:lvl1pPr marL="0" indent="0">
              <a:buNone/>
              <a:defRPr sz="1000" baseline="0">
                <a:solidFill>
                  <a:srgbClr val="808080"/>
                </a:solidFill>
              </a:defRPr>
            </a:lvl1pPr>
          </a:lstStyle>
          <a:p>
            <a:pPr lvl="0"/>
            <a:r>
              <a:rPr lang="en-US" noProof="0" smtClean="0"/>
              <a:t>Click to edit Master text styles</a:t>
            </a:r>
          </a:p>
        </p:txBody>
      </p:sp>
      <p:sp>
        <p:nvSpPr>
          <p:cNvPr id="6" name="tlTitle"/>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1808953377"/>
      </p:ext>
    </p:extLst>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3 Content (2-up)">
    <p:spTree>
      <p:nvGrpSpPr>
        <p:cNvPr id="1" name=""/>
        <p:cNvGrpSpPr/>
        <p:nvPr/>
      </p:nvGrpSpPr>
      <p:grpSpPr>
        <a:xfrm>
          <a:off x="0" y="0"/>
          <a:ext cx="0" cy="0"/>
          <a:chOff x="0" y="0"/>
          <a:chExt cx="0" cy="0"/>
        </a:xfrm>
      </p:grpSpPr>
      <p:sp>
        <p:nvSpPr>
          <p:cNvPr id="5" name="phContent3"/>
          <p:cNvSpPr>
            <a:spLocks noGrp="1"/>
          </p:cNvSpPr>
          <p:nvPr>
            <p:ph sz="half" idx="10"/>
          </p:nvPr>
        </p:nvSpPr>
        <p:spPr>
          <a:xfrm>
            <a:off x="468925" y="4581650"/>
            <a:ext cx="11254153" cy="2016000"/>
          </a:xfrm>
        </p:spPr>
        <p:txBody>
          <a:bodyPr/>
          <a:lstStyle>
            <a:lvl1pPr>
              <a:defRPr sz="16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6" name="phContent2"/>
          <p:cNvSpPr>
            <a:spLocks noGrp="1"/>
          </p:cNvSpPr>
          <p:nvPr>
            <p:ph sz="half" idx="13"/>
          </p:nvPr>
        </p:nvSpPr>
        <p:spPr>
          <a:xfrm>
            <a:off x="6189047" y="1306514"/>
            <a:ext cx="5534031" cy="3132000"/>
          </a:xfrm>
        </p:spPr>
        <p:txBody>
          <a:bodyPr/>
          <a:lstStyle>
            <a:lvl1pPr>
              <a:defRPr sz="16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3" name="phContent1"/>
          <p:cNvSpPr>
            <a:spLocks noGrp="1"/>
          </p:cNvSpPr>
          <p:nvPr>
            <p:ph sz="half" idx="1"/>
          </p:nvPr>
        </p:nvSpPr>
        <p:spPr>
          <a:xfrm>
            <a:off x="468923" y="1306514"/>
            <a:ext cx="5534031" cy="3132000"/>
          </a:xfrm>
        </p:spPr>
        <p:txBody>
          <a:bodyPr/>
          <a:lstStyle>
            <a:lvl1pPr>
              <a:defRPr sz="16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7" name="phSectionTitle"/>
          <p:cNvSpPr>
            <a:spLocks noGrp="1"/>
          </p:cNvSpPr>
          <p:nvPr>
            <p:ph type="body" sz="quarter" idx="12"/>
          </p:nvPr>
        </p:nvSpPr>
        <p:spPr>
          <a:xfrm>
            <a:off x="187569" y="115200"/>
            <a:ext cx="6688016" cy="140400"/>
          </a:xfrm>
        </p:spPr>
        <p:txBody>
          <a:bodyPr/>
          <a:lstStyle>
            <a:lvl1pPr marL="0" indent="0">
              <a:buNone/>
              <a:defRPr sz="1000" baseline="0">
                <a:solidFill>
                  <a:srgbClr val="808080"/>
                </a:solidFill>
              </a:defRPr>
            </a:lvl1pPr>
          </a:lstStyle>
          <a:p>
            <a:pPr lvl="0"/>
            <a:r>
              <a:rPr lang="en-US" noProof="0" smtClean="0"/>
              <a:t>Click to edit Master text styles</a:t>
            </a:r>
          </a:p>
        </p:txBody>
      </p:sp>
      <p:sp>
        <p:nvSpPr>
          <p:cNvPr id="8" name="tlTitle"/>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1153416660"/>
      </p:ext>
    </p:extLst>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Content (2-down)">
    <p:spTree>
      <p:nvGrpSpPr>
        <p:cNvPr id="1" name=""/>
        <p:cNvGrpSpPr/>
        <p:nvPr/>
      </p:nvGrpSpPr>
      <p:grpSpPr>
        <a:xfrm>
          <a:off x="0" y="0"/>
          <a:ext cx="0" cy="0"/>
          <a:chOff x="0" y="0"/>
          <a:chExt cx="0" cy="0"/>
        </a:xfrm>
      </p:grpSpPr>
      <p:sp>
        <p:nvSpPr>
          <p:cNvPr id="6" name="phContent3"/>
          <p:cNvSpPr>
            <a:spLocks noGrp="1"/>
          </p:cNvSpPr>
          <p:nvPr>
            <p:ph sz="half" idx="13"/>
          </p:nvPr>
        </p:nvSpPr>
        <p:spPr>
          <a:xfrm>
            <a:off x="6189047" y="4581650"/>
            <a:ext cx="5534031" cy="2016000"/>
          </a:xfrm>
        </p:spPr>
        <p:txBody>
          <a:bodyPr/>
          <a:lstStyle>
            <a:lvl1pPr>
              <a:defRPr sz="16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5" name="phContent2"/>
          <p:cNvSpPr>
            <a:spLocks noGrp="1"/>
          </p:cNvSpPr>
          <p:nvPr>
            <p:ph sz="half" idx="10"/>
          </p:nvPr>
        </p:nvSpPr>
        <p:spPr>
          <a:xfrm>
            <a:off x="468923" y="4581650"/>
            <a:ext cx="5534031" cy="2016000"/>
          </a:xfrm>
        </p:spPr>
        <p:txBody>
          <a:bodyPr/>
          <a:lstStyle>
            <a:lvl1pPr>
              <a:defRPr sz="16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3" name="phContent1"/>
          <p:cNvSpPr>
            <a:spLocks noGrp="1"/>
          </p:cNvSpPr>
          <p:nvPr>
            <p:ph sz="half" idx="1"/>
          </p:nvPr>
        </p:nvSpPr>
        <p:spPr>
          <a:xfrm>
            <a:off x="468925" y="1306514"/>
            <a:ext cx="11254153" cy="3132000"/>
          </a:xfrm>
        </p:spPr>
        <p:txBody>
          <a:bodyPr/>
          <a:lstStyle>
            <a:lvl1pPr>
              <a:defRPr sz="16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7" name="phSectionTitle"/>
          <p:cNvSpPr>
            <a:spLocks noGrp="1"/>
          </p:cNvSpPr>
          <p:nvPr>
            <p:ph type="body" sz="quarter" idx="12"/>
          </p:nvPr>
        </p:nvSpPr>
        <p:spPr>
          <a:xfrm>
            <a:off x="187569" y="115200"/>
            <a:ext cx="6688016" cy="140400"/>
          </a:xfrm>
        </p:spPr>
        <p:txBody>
          <a:bodyPr/>
          <a:lstStyle>
            <a:lvl1pPr marL="0" indent="0">
              <a:buNone/>
              <a:defRPr sz="1000" baseline="0">
                <a:solidFill>
                  <a:srgbClr val="808080"/>
                </a:solidFill>
              </a:defRPr>
            </a:lvl1pPr>
          </a:lstStyle>
          <a:p>
            <a:pPr lvl="0"/>
            <a:r>
              <a:rPr lang="en-US" noProof="0" smtClean="0"/>
              <a:t>Click to edit Master text styles</a:t>
            </a:r>
          </a:p>
        </p:txBody>
      </p:sp>
      <p:sp>
        <p:nvSpPr>
          <p:cNvPr id="8" name="tlTitle"/>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138923151"/>
      </p:ext>
    </p:extLst>
  </p:cSld>
  <p:clrMapOvr>
    <a:masterClrMapping/>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3 Content (2-right)">
    <p:spTree>
      <p:nvGrpSpPr>
        <p:cNvPr id="1" name=""/>
        <p:cNvGrpSpPr/>
        <p:nvPr/>
      </p:nvGrpSpPr>
      <p:grpSpPr>
        <a:xfrm>
          <a:off x="0" y="0"/>
          <a:ext cx="0" cy="0"/>
          <a:chOff x="0" y="0"/>
          <a:chExt cx="0" cy="0"/>
        </a:xfrm>
      </p:grpSpPr>
      <p:sp>
        <p:nvSpPr>
          <p:cNvPr id="6" name="phContent3"/>
          <p:cNvSpPr>
            <a:spLocks noGrp="1"/>
          </p:cNvSpPr>
          <p:nvPr>
            <p:ph sz="half" idx="11"/>
          </p:nvPr>
        </p:nvSpPr>
        <p:spPr>
          <a:xfrm>
            <a:off x="8089847" y="4027250"/>
            <a:ext cx="3633231" cy="2570400"/>
          </a:xfrm>
        </p:spPr>
        <p:txBody>
          <a:bodyPr/>
          <a:lstStyle>
            <a:lvl1pPr>
              <a:spcBef>
                <a:spcPts val="500"/>
              </a:spcBef>
              <a:defRPr sz="16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4" name="phContent2"/>
          <p:cNvSpPr>
            <a:spLocks noGrp="1"/>
          </p:cNvSpPr>
          <p:nvPr>
            <p:ph sz="half" idx="2"/>
          </p:nvPr>
        </p:nvSpPr>
        <p:spPr>
          <a:xfrm>
            <a:off x="8089847" y="1306513"/>
            <a:ext cx="3633231" cy="2570400"/>
          </a:xfrm>
        </p:spPr>
        <p:txBody>
          <a:bodyPr/>
          <a:lstStyle>
            <a:lvl1pPr>
              <a:spcBef>
                <a:spcPts val="500"/>
              </a:spcBef>
              <a:defRPr sz="16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3" name="phContent1"/>
          <p:cNvSpPr>
            <a:spLocks noGrp="1"/>
          </p:cNvSpPr>
          <p:nvPr>
            <p:ph sz="half" idx="1"/>
          </p:nvPr>
        </p:nvSpPr>
        <p:spPr>
          <a:xfrm>
            <a:off x="468923" y="1306515"/>
            <a:ext cx="7443692" cy="5291137"/>
          </a:xfrm>
        </p:spPr>
        <p:txBody>
          <a:bodyPr/>
          <a:lstStyle>
            <a:lvl1pPr>
              <a:defRPr sz="16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5" name="phSectionTitle"/>
          <p:cNvSpPr>
            <a:spLocks noGrp="1"/>
          </p:cNvSpPr>
          <p:nvPr>
            <p:ph type="body" sz="quarter" idx="10"/>
          </p:nvPr>
        </p:nvSpPr>
        <p:spPr>
          <a:xfrm>
            <a:off x="187569" y="115200"/>
            <a:ext cx="6688016" cy="140400"/>
          </a:xfrm>
        </p:spPr>
        <p:txBody>
          <a:bodyPr/>
          <a:lstStyle>
            <a:lvl1pPr marL="0" indent="0">
              <a:buNone/>
              <a:defRPr sz="1000" baseline="0">
                <a:solidFill>
                  <a:srgbClr val="808080"/>
                </a:solidFill>
              </a:defRPr>
            </a:lvl1pPr>
          </a:lstStyle>
          <a:p>
            <a:pPr lvl="0"/>
            <a:r>
              <a:rPr lang="en-US" noProof="0" smtClean="0"/>
              <a:t>Click to edit Master text styles</a:t>
            </a:r>
          </a:p>
        </p:txBody>
      </p:sp>
      <p:sp>
        <p:nvSpPr>
          <p:cNvPr id="7" name="tlTitle"/>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566674568"/>
      </p:ext>
    </p:extLst>
  </p:cSld>
  <p:clrMapOvr>
    <a:masterClrMapping/>
  </p:clrMapOv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 Content (2-right) with figure titles">
    <p:spTree>
      <p:nvGrpSpPr>
        <p:cNvPr id="1" name=""/>
        <p:cNvGrpSpPr/>
        <p:nvPr/>
      </p:nvGrpSpPr>
      <p:grpSpPr>
        <a:xfrm>
          <a:off x="0" y="0"/>
          <a:ext cx="0" cy="0"/>
          <a:chOff x="0" y="0"/>
          <a:chExt cx="0" cy="0"/>
        </a:xfrm>
      </p:grpSpPr>
      <p:sp>
        <p:nvSpPr>
          <p:cNvPr id="6" name="phContent3"/>
          <p:cNvSpPr>
            <a:spLocks noGrp="1"/>
          </p:cNvSpPr>
          <p:nvPr>
            <p:ph sz="half" idx="11"/>
          </p:nvPr>
        </p:nvSpPr>
        <p:spPr>
          <a:xfrm>
            <a:off x="8089847" y="4028400"/>
            <a:ext cx="3633231" cy="2160000"/>
          </a:xfrm>
        </p:spPr>
        <p:txBody>
          <a:bodyPr/>
          <a:lstStyle>
            <a:lvl1pPr>
              <a:spcBef>
                <a:spcPts val="500"/>
              </a:spcBef>
              <a:defRPr sz="16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4" name="phContent2"/>
          <p:cNvSpPr>
            <a:spLocks noGrp="1"/>
          </p:cNvSpPr>
          <p:nvPr>
            <p:ph sz="half" idx="2"/>
          </p:nvPr>
        </p:nvSpPr>
        <p:spPr>
          <a:xfrm>
            <a:off x="8090586" y="1306512"/>
            <a:ext cx="3633231" cy="2160000"/>
          </a:xfrm>
        </p:spPr>
        <p:txBody>
          <a:bodyPr/>
          <a:lstStyle>
            <a:lvl1pPr>
              <a:spcBef>
                <a:spcPts val="500"/>
              </a:spcBef>
              <a:defRPr sz="16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8" name="phFigure2"/>
          <p:cNvSpPr>
            <a:spLocks noGrp="1"/>
          </p:cNvSpPr>
          <p:nvPr>
            <p:ph type="body" sz="quarter" idx="13"/>
          </p:nvPr>
        </p:nvSpPr>
        <p:spPr>
          <a:xfrm>
            <a:off x="8089847" y="6228318"/>
            <a:ext cx="3633231" cy="369332"/>
          </a:xfrm>
        </p:spPr>
        <p:txBody>
          <a:bodyPr>
            <a:noAutofit/>
          </a:bodyPr>
          <a:lstStyle>
            <a:lvl1pPr marL="0" indent="0" algn="ctr">
              <a:buNone/>
              <a:defRPr sz="1200" b="1"/>
            </a:lvl1pPr>
          </a:lstStyle>
          <a:p>
            <a:pPr lvl="0"/>
            <a:r>
              <a:rPr lang="en-US" noProof="0" smtClean="0"/>
              <a:t>Click to edit Master text styles</a:t>
            </a:r>
          </a:p>
        </p:txBody>
      </p:sp>
      <p:sp>
        <p:nvSpPr>
          <p:cNvPr id="7" name="phFigure1"/>
          <p:cNvSpPr>
            <a:spLocks noGrp="1"/>
          </p:cNvSpPr>
          <p:nvPr>
            <p:ph type="body" sz="quarter" idx="12"/>
          </p:nvPr>
        </p:nvSpPr>
        <p:spPr>
          <a:xfrm>
            <a:off x="8089847" y="3507581"/>
            <a:ext cx="3633231" cy="369332"/>
          </a:xfrm>
        </p:spPr>
        <p:txBody>
          <a:bodyPr>
            <a:noAutofit/>
          </a:bodyPr>
          <a:lstStyle>
            <a:lvl1pPr marL="0" indent="0" algn="ctr">
              <a:buNone/>
              <a:defRPr sz="1200" b="1"/>
            </a:lvl1pPr>
          </a:lstStyle>
          <a:p>
            <a:pPr lvl="0"/>
            <a:r>
              <a:rPr lang="en-US" noProof="0" smtClean="0"/>
              <a:t>Click to edit Master text styles</a:t>
            </a:r>
          </a:p>
        </p:txBody>
      </p:sp>
      <p:sp>
        <p:nvSpPr>
          <p:cNvPr id="3" name="phContent1"/>
          <p:cNvSpPr>
            <a:spLocks noGrp="1"/>
          </p:cNvSpPr>
          <p:nvPr>
            <p:ph sz="half" idx="1"/>
          </p:nvPr>
        </p:nvSpPr>
        <p:spPr>
          <a:xfrm>
            <a:off x="468923" y="1306515"/>
            <a:ext cx="7443692" cy="5291137"/>
          </a:xfrm>
        </p:spPr>
        <p:txBody>
          <a:bodyPr/>
          <a:lstStyle>
            <a:lvl1pPr>
              <a:defRPr sz="16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5" name="phSectionTitle"/>
          <p:cNvSpPr>
            <a:spLocks noGrp="1"/>
          </p:cNvSpPr>
          <p:nvPr>
            <p:ph type="body" sz="quarter" idx="10"/>
          </p:nvPr>
        </p:nvSpPr>
        <p:spPr>
          <a:xfrm>
            <a:off x="187569" y="115200"/>
            <a:ext cx="6688016" cy="140400"/>
          </a:xfrm>
        </p:spPr>
        <p:txBody>
          <a:bodyPr/>
          <a:lstStyle>
            <a:lvl1pPr marL="0" indent="0">
              <a:buNone/>
              <a:defRPr sz="1000" baseline="0">
                <a:solidFill>
                  <a:srgbClr val="808080"/>
                </a:solidFill>
              </a:defRPr>
            </a:lvl1pPr>
          </a:lstStyle>
          <a:p>
            <a:pPr lvl="0"/>
            <a:r>
              <a:rPr lang="en-US" noProof="0" smtClean="0"/>
              <a:t>Click to edit Master text styles</a:t>
            </a:r>
          </a:p>
        </p:txBody>
      </p:sp>
      <p:sp>
        <p:nvSpPr>
          <p:cNvPr id="9" name="tlTitle"/>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9489931"/>
      </p:ext>
    </p:extLst>
  </p:cSld>
  <p:clrMapOvr>
    <a:masterClrMapping/>
  </p:clrMapOv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3 Content (2-left)">
    <p:spTree>
      <p:nvGrpSpPr>
        <p:cNvPr id="1" name=""/>
        <p:cNvGrpSpPr/>
        <p:nvPr/>
      </p:nvGrpSpPr>
      <p:grpSpPr>
        <a:xfrm>
          <a:off x="0" y="0"/>
          <a:ext cx="0" cy="0"/>
          <a:chOff x="0" y="0"/>
          <a:chExt cx="0" cy="0"/>
        </a:xfrm>
      </p:grpSpPr>
      <p:sp>
        <p:nvSpPr>
          <p:cNvPr id="6" name="phContent3"/>
          <p:cNvSpPr>
            <a:spLocks noGrp="1"/>
          </p:cNvSpPr>
          <p:nvPr>
            <p:ph sz="half" idx="11"/>
          </p:nvPr>
        </p:nvSpPr>
        <p:spPr>
          <a:xfrm>
            <a:off x="468923" y="4027250"/>
            <a:ext cx="3633231" cy="2570400"/>
          </a:xfrm>
        </p:spPr>
        <p:txBody>
          <a:bodyPr/>
          <a:lstStyle>
            <a:lvl1pPr>
              <a:spcBef>
                <a:spcPts val="500"/>
              </a:spcBef>
              <a:defRPr sz="16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4" name="phContent2"/>
          <p:cNvSpPr>
            <a:spLocks noGrp="1"/>
          </p:cNvSpPr>
          <p:nvPr>
            <p:ph sz="half" idx="2"/>
          </p:nvPr>
        </p:nvSpPr>
        <p:spPr>
          <a:xfrm>
            <a:off x="468923" y="1306513"/>
            <a:ext cx="3633231" cy="2570400"/>
          </a:xfrm>
        </p:spPr>
        <p:txBody>
          <a:bodyPr/>
          <a:lstStyle>
            <a:lvl1pPr>
              <a:spcBef>
                <a:spcPts val="500"/>
              </a:spcBef>
              <a:defRPr sz="16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3" name="phContent1"/>
          <p:cNvSpPr>
            <a:spLocks noGrp="1"/>
          </p:cNvSpPr>
          <p:nvPr>
            <p:ph sz="half" idx="1"/>
          </p:nvPr>
        </p:nvSpPr>
        <p:spPr>
          <a:xfrm>
            <a:off x="4280123" y="1306515"/>
            <a:ext cx="7443692" cy="5291137"/>
          </a:xfrm>
        </p:spPr>
        <p:txBody>
          <a:bodyPr/>
          <a:lstStyle>
            <a:lvl1pPr>
              <a:defRPr sz="16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5" name="phSectionTitle"/>
          <p:cNvSpPr>
            <a:spLocks noGrp="1"/>
          </p:cNvSpPr>
          <p:nvPr>
            <p:ph type="body" sz="quarter" idx="10"/>
          </p:nvPr>
        </p:nvSpPr>
        <p:spPr>
          <a:xfrm>
            <a:off x="187569" y="115200"/>
            <a:ext cx="6688016" cy="140400"/>
          </a:xfrm>
        </p:spPr>
        <p:txBody>
          <a:bodyPr/>
          <a:lstStyle>
            <a:lvl1pPr marL="0" indent="0">
              <a:buNone/>
              <a:defRPr sz="1000" baseline="0">
                <a:solidFill>
                  <a:srgbClr val="808080"/>
                </a:solidFill>
              </a:defRPr>
            </a:lvl1pPr>
          </a:lstStyle>
          <a:p>
            <a:pPr lvl="0"/>
            <a:r>
              <a:rPr lang="en-US" noProof="0" smtClean="0"/>
              <a:t>Click to edit Master text styles</a:t>
            </a:r>
          </a:p>
        </p:txBody>
      </p:sp>
      <p:sp>
        <p:nvSpPr>
          <p:cNvPr id="7" name="tlTitle"/>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583480439"/>
      </p:ext>
    </p:extLst>
  </p:cSld>
  <p:clrMapOvr>
    <a:masterClrMapping/>
  </p:clrMapOv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3 Content (2-left) with figure titles">
    <p:spTree>
      <p:nvGrpSpPr>
        <p:cNvPr id="1" name=""/>
        <p:cNvGrpSpPr/>
        <p:nvPr/>
      </p:nvGrpSpPr>
      <p:grpSpPr>
        <a:xfrm>
          <a:off x="0" y="0"/>
          <a:ext cx="0" cy="0"/>
          <a:chOff x="0" y="0"/>
          <a:chExt cx="0" cy="0"/>
        </a:xfrm>
      </p:grpSpPr>
      <p:sp>
        <p:nvSpPr>
          <p:cNvPr id="6" name="phContent3"/>
          <p:cNvSpPr>
            <a:spLocks noGrp="1"/>
          </p:cNvSpPr>
          <p:nvPr>
            <p:ph sz="half" idx="11"/>
          </p:nvPr>
        </p:nvSpPr>
        <p:spPr>
          <a:xfrm>
            <a:off x="468923" y="4028400"/>
            <a:ext cx="3633231" cy="2160000"/>
          </a:xfrm>
        </p:spPr>
        <p:txBody>
          <a:bodyPr/>
          <a:lstStyle>
            <a:lvl1pPr>
              <a:spcBef>
                <a:spcPts val="500"/>
              </a:spcBef>
              <a:defRPr sz="16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4" name="phContent2"/>
          <p:cNvSpPr>
            <a:spLocks noGrp="1"/>
          </p:cNvSpPr>
          <p:nvPr>
            <p:ph sz="half" idx="2"/>
          </p:nvPr>
        </p:nvSpPr>
        <p:spPr>
          <a:xfrm>
            <a:off x="468923" y="1306512"/>
            <a:ext cx="3633231" cy="2160000"/>
          </a:xfrm>
        </p:spPr>
        <p:txBody>
          <a:bodyPr/>
          <a:lstStyle>
            <a:lvl1pPr>
              <a:spcBef>
                <a:spcPts val="500"/>
              </a:spcBef>
              <a:defRPr sz="16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8" name="phFigure2"/>
          <p:cNvSpPr>
            <a:spLocks noGrp="1"/>
          </p:cNvSpPr>
          <p:nvPr>
            <p:ph type="body" sz="quarter" idx="13"/>
          </p:nvPr>
        </p:nvSpPr>
        <p:spPr>
          <a:xfrm>
            <a:off x="468923" y="6228318"/>
            <a:ext cx="3633231" cy="369332"/>
          </a:xfrm>
        </p:spPr>
        <p:txBody>
          <a:bodyPr>
            <a:noAutofit/>
          </a:bodyPr>
          <a:lstStyle>
            <a:lvl1pPr marL="0" indent="0" algn="ctr">
              <a:buNone/>
              <a:defRPr sz="1200" b="1"/>
            </a:lvl1pPr>
          </a:lstStyle>
          <a:p>
            <a:pPr lvl="0"/>
            <a:r>
              <a:rPr lang="en-US" noProof="0" smtClean="0"/>
              <a:t>Click to edit Master text styles</a:t>
            </a:r>
          </a:p>
        </p:txBody>
      </p:sp>
      <p:sp>
        <p:nvSpPr>
          <p:cNvPr id="7" name="phFigure1"/>
          <p:cNvSpPr>
            <a:spLocks noGrp="1"/>
          </p:cNvSpPr>
          <p:nvPr>
            <p:ph type="body" sz="quarter" idx="12"/>
          </p:nvPr>
        </p:nvSpPr>
        <p:spPr>
          <a:xfrm>
            <a:off x="468923" y="3507581"/>
            <a:ext cx="3633231" cy="369332"/>
          </a:xfrm>
        </p:spPr>
        <p:txBody>
          <a:bodyPr>
            <a:noAutofit/>
          </a:bodyPr>
          <a:lstStyle>
            <a:lvl1pPr marL="0" indent="0" algn="ctr">
              <a:buNone/>
              <a:defRPr sz="1200" b="1"/>
            </a:lvl1pPr>
          </a:lstStyle>
          <a:p>
            <a:pPr lvl="0"/>
            <a:r>
              <a:rPr lang="en-US" noProof="0" smtClean="0"/>
              <a:t>Click to edit Master text styles</a:t>
            </a:r>
          </a:p>
        </p:txBody>
      </p:sp>
      <p:sp>
        <p:nvSpPr>
          <p:cNvPr id="3" name="phContent1"/>
          <p:cNvSpPr>
            <a:spLocks noGrp="1"/>
          </p:cNvSpPr>
          <p:nvPr>
            <p:ph sz="half" idx="1"/>
          </p:nvPr>
        </p:nvSpPr>
        <p:spPr>
          <a:xfrm>
            <a:off x="4280123" y="1306515"/>
            <a:ext cx="7443692" cy="5291137"/>
          </a:xfrm>
        </p:spPr>
        <p:txBody>
          <a:bodyPr/>
          <a:lstStyle>
            <a:lvl1pPr>
              <a:defRPr sz="16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5" name="phSectionTitle"/>
          <p:cNvSpPr>
            <a:spLocks noGrp="1"/>
          </p:cNvSpPr>
          <p:nvPr>
            <p:ph type="body" sz="quarter" idx="10"/>
          </p:nvPr>
        </p:nvSpPr>
        <p:spPr>
          <a:xfrm>
            <a:off x="187569" y="115200"/>
            <a:ext cx="6688016" cy="140400"/>
          </a:xfrm>
        </p:spPr>
        <p:txBody>
          <a:bodyPr/>
          <a:lstStyle>
            <a:lvl1pPr marL="0" indent="0">
              <a:buNone/>
              <a:defRPr sz="1000" baseline="0">
                <a:solidFill>
                  <a:srgbClr val="808080"/>
                </a:solidFill>
              </a:defRPr>
            </a:lvl1pPr>
          </a:lstStyle>
          <a:p>
            <a:pPr lvl="0"/>
            <a:r>
              <a:rPr lang="en-US" noProof="0" smtClean="0"/>
              <a:t>Click to edit Master text styles</a:t>
            </a:r>
          </a:p>
        </p:txBody>
      </p:sp>
      <p:sp>
        <p:nvSpPr>
          <p:cNvPr id="9" name="tlTitle"/>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1145406071"/>
      </p:ext>
    </p:extLst>
  </p:cSld>
  <p:clrMapOvr>
    <a:masterClrMapping/>
  </p:clrMapOv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4 Content">
    <p:spTree>
      <p:nvGrpSpPr>
        <p:cNvPr id="1" name=""/>
        <p:cNvGrpSpPr/>
        <p:nvPr/>
      </p:nvGrpSpPr>
      <p:grpSpPr>
        <a:xfrm>
          <a:off x="0" y="0"/>
          <a:ext cx="0" cy="0"/>
          <a:chOff x="0" y="0"/>
          <a:chExt cx="0" cy="0"/>
        </a:xfrm>
      </p:grpSpPr>
      <p:sp>
        <p:nvSpPr>
          <p:cNvPr id="6" name="phContent4"/>
          <p:cNvSpPr>
            <a:spLocks noGrp="1"/>
          </p:cNvSpPr>
          <p:nvPr>
            <p:ph sz="half" idx="11"/>
          </p:nvPr>
        </p:nvSpPr>
        <p:spPr>
          <a:xfrm>
            <a:off x="6189786" y="4028285"/>
            <a:ext cx="5533292" cy="2569367"/>
          </a:xfrm>
        </p:spPr>
        <p:txBody>
          <a:bodyPr/>
          <a:lstStyle>
            <a:lvl1pPr>
              <a:defRPr sz="16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5" name="phContent3"/>
          <p:cNvSpPr>
            <a:spLocks noGrp="1"/>
          </p:cNvSpPr>
          <p:nvPr>
            <p:ph sz="half" idx="10"/>
          </p:nvPr>
        </p:nvSpPr>
        <p:spPr>
          <a:xfrm>
            <a:off x="468923" y="4028285"/>
            <a:ext cx="5533292" cy="2569367"/>
          </a:xfrm>
        </p:spPr>
        <p:txBody>
          <a:bodyPr/>
          <a:lstStyle>
            <a:lvl1pPr>
              <a:defRPr sz="16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4" name="phContent2"/>
          <p:cNvSpPr>
            <a:spLocks noGrp="1"/>
          </p:cNvSpPr>
          <p:nvPr>
            <p:ph sz="half" idx="2"/>
          </p:nvPr>
        </p:nvSpPr>
        <p:spPr>
          <a:xfrm>
            <a:off x="6189786" y="1306514"/>
            <a:ext cx="5533292" cy="2569368"/>
          </a:xfrm>
        </p:spPr>
        <p:txBody>
          <a:bodyPr/>
          <a:lstStyle>
            <a:lvl1pPr>
              <a:defRPr sz="16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3" name="phContent1"/>
          <p:cNvSpPr>
            <a:spLocks noGrp="1"/>
          </p:cNvSpPr>
          <p:nvPr>
            <p:ph sz="half" idx="1"/>
          </p:nvPr>
        </p:nvSpPr>
        <p:spPr>
          <a:xfrm>
            <a:off x="468923" y="1306514"/>
            <a:ext cx="5533292" cy="2569368"/>
          </a:xfrm>
        </p:spPr>
        <p:txBody>
          <a:bodyPr/>
          <a:lstStyle>
            <a:lvl1pPr>
              <a:defRPr sz="16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7" name="phSectionTitle"/>
          <p:cNvSpPr>
            <a:spLocks noGrp="1"/>
          </p:cNvSpPr>
          <p:nvPr>
            <p:ph type="body" sz="quarter" idx="12"/>
          </p:nvPr>
        </p:nvSpPr>
        <p:spPr>
          <a:xfrm>
            <a:off x="187569" y="115200"/>
            <a:ext cx="6688016" cy="140400"/>
          </a:xfrm>
        </p:spPr>
        <p:txBody>
          <a:bodyPr/>
          <a:lstStyle>
            <a:lvl1pPr marL="0" indent="0">
              <a:buNone/>
              <a:defRPr sz="1000" baseline="0">
                <a:solidFill>
                  <a:srgbClr val="808080"/>
                </a:solidFill>
              </a:defRPr>
            </a:lvl1pPr>
          </a:lstStyle>
          <a:p>
            <a:pPr lvl="0"/>
            <a:r>
              <a:rPr lang="en-US" noProof="0" smtClean="0"/>
              <a:t>Click to edit Master text styles</a:t>
            </a:r>
          </a:p>
        </p:txBody>
      </p:sp>
      <p:sp>
        <p:nvSpPr>
          <p:cNvPr id="8" name="tlTitle"/>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796423589"/>
      </p:ext>
    </p:extLst>
  </p:cSld>
  <p:clrMapOvr>
    <a:masterClrMapping/>
  </p:clrMapOvr>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4 Content (large-left)">
    <p:spTree>
      <p:nvGrpSpPr>
        <p:cNvPr id="1" name=""/>
        <p:cNvGrpSpPr/>
        <p:nvPr/>
      </p:nvGrpSpPr>
      <p:grpSpPr>
        <a:xfrm>
          <a:off x="0" y="0"/>
          <a:ext cx="0" cy="0"/>
          <a:chOff x="0" y="0"/>
          <a:chExt cx="0" cy="0"/>
        </a:xfrm>
      </p:grpSpPr>
      <p:sp>
        <p:nvSpPr>
          <p:cNvPr id="6" name="phContent4"/>
          <p:cNvSpPr>
            <a:spLocks noGrp="1"/>
          </p:cNvSpPr>
          <p:nvPr>
            <p:ph sz="half" idx="11"/>
          </p:nvPr>
        </p:nvSpPr>
        <p:spPr>
          <a:xfrm>
            <a:off x="8089847" y="4027250"/>
            <a:ext cx="3633231" cy="2570400"/>
          </a:xfrm>
        </p:spPr>
        <p:txBody>
          <a:bodyPr/>
          <a:lstStyle>
            <a:lvl1pPr>
              <a:spcBef>
                <a:spcPts val="500"/>
              </a:spcBef>
              <a:defRPr sz="16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4" name="phContent2"/>
          <p:cNvSpPr>
            <a:spLocks noGrp="1"/>
          </p:cNvSpPr>
          <p:nvPr>
            <p:ph sz="half" idx="2"/>
          </p:nvPr>
        </p:nvSpPr>
        <p:spPr>
          <a:xfrm>
            <a:off x="8089847" y="1306512"/>
            <a:ext cx="3633231" cy="2570402"/>
          </a:xfrm>
        </p:spPr>
        <p:txBody>
          <a:bodyPr/>
          <a:lstStyle>
            <a:lvl1pPr>
              <a:spcBef>
                <a:spcPts val="500"/>
              </a:spcBef>
              <a:defRPr sz="16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9" name="phContent3"/>
          <p:cNvSpPr>
            <a:spLocks noGrp="1"/>
          </p:cNvSpPr>
          <p:nvPr>
            <p:ph sz="half" idx="14"/>
          </p:nvPr>
        </p:nvSpPr>
        <p:spPr>
          <a:xfrm>
            <a:off x="468923" y="4027250"/>
            <a:ext cx="7443692" cy="2570400"/>
          </a:xfrm>
        </p:spPr>
        <p:txBody>
          <a:bodyPr/>
          <a:lstStyle>
            <a:lvl1pPr>
              <a:defRPr sz="16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3" name="phContent1"/>
          <p:cNvSpPr>
            <a:spLocks noGrp="1"/>
          </p:cNvSpPr>
          <p:nvPr>
            <p:ph sz="half" idx="1"/>
          </p:nvPr>
        </p:nvSpPr>
        <p:spPr>
          <a:xfrm>
            <a:off x="468923" y="1306514"/>
            <a:ext cx="7443692" cy="2570400"/>
          </a:xfrm>
        </p:spPr>
        <p:txBody>
          <a:bodyPr/>
          <a:lstStyle>
            <a:lvl1pPr>
              <a:defRPr sz="16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5" name="phSectionTitle"/>
          <p:cNvSpPr>
            <a:spLocks noGrp="1"/>
          </p:cNvSpPr>
          <p:nvPr>
            <p:ph type="body" sz="quarter" idx="10"/>
          </p:nvPr>
        </p:nvSpPr>
        <p:spPr>
          <a:xfrm>
            <a:off x="187569" y="115200"/>
            <a:ext cx="6688016" cy="140400"/>
          </a:xfrm>
        </p:spPr>
        <p:txBody>
          <a:bodyPr/>
          <a:lstStyle>
            <a:lvl1pPr marL="0" indent="0">
              <a:buNone/>
              <a:defRPr sz="1000" baseline="0">
                <a:solidFill>
                  <a:srgbClr val="808080"/>
                </a:solidFill>
              </a:defRPr>
            </a:lvl1pPr>
          </a:lstStyle>
          <a:p>
            <a:pPr lvl="0"/>
            <a:r>
              <a:rPr lang="en-US" noProof="0" smtClean="0"/>
              <a:t>Click to edit Master text styles</a:t>
            </a:r>
          </a:p>
        </p:txBody>
      </p:sp>
      <p:sp>
        <p:nvSpPr>
          <p:cNvPr id="8" name="tlTitle"/>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225688572"/>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extLst>
          </p:cNvPr>
          <p:cNvSpPr>
            <a:spLocks noGrp="1"/>
          </p:cNvSpPr>
          <p:nvPr>
            <p:ph type="dt" sz="half" idx="10"/>
          </p:nvPr>
        </p:nvSpPr>
        <p:spPr>
          <a:xfrm>
            <a:off x="838200" y="6356350"/>
            <a:ext cx="2743200" cy="365125"/>
          </a:xfrm>
          <a:prstGeom prst="rect">
            <a:avLst/>
          </a:prstGeom>
        </p:spPr>
        <p:txBody>
          <a:bodyPr/>
          <a:lstStyle>
            <a:lvl1pPr eaLnBrk="1" fontAlgn="auto" hangingPunct="1">
              <a:spcBef>
                <a:spcPts val="0"/>
              </a:spcBef>
              <a:spcAft>
                <a:spcPts val="0"/>
              </a:spcAft>
              <a:defRPr>
                <a:latin typeface="+mn-lt"/>
              </a:defRPr>
            </a:lvl1pPr>
          </a:lstStyle>
          <a:p>
            <a:pPr>
              <a:defRPr/>
            </a:pPr>
            <a:endParaRPr lang="en-US"/>
          </a:p>
        </p:txBody>
      </p:sp>
      <p:sp>
        <p:nvSpPr>
          <p:cNvPr id="5" name="Footer Placeholder 4">
            <a:extLst>
              <a:ext uri="{FF2B5EF4-FFF2-40B4-BE49-F238E27FC236}"/>
            </a:extLst>
          </p:cNvPr>
          <p:cNvSpPr>
            <a:spLocks noGrp="1"/>
          </p:cNvSpPr>
          <p:nvPr>
            <p:ph type="ftr" sz="quarter" idx="11"/>
          </p:nvPr>
        </p:nvSpPr>
        <p:spPr>
          <a:xfrm>
            <a:off x="4038600" y="6356350"/>
            <a:ext cx="4114800" cy="365125"/>
          </a:xfrm>
          <a:prstGeom prst="rect">
            <a:avLst/>
          </a:prstGeom>
        </p:spPr>
        <p:txBody>
          <a:bodyPr/>
          <a:lstStyle>
            <a:lvl1pPr eaLnBrk="1" fontAlgn="auto" hangingPunct="1">
              <a:spcBef>
                <a:spcPts val="0"/>
              </a:spcBef>
              <a:spcAft>
                <a:spcPts val="0"/>
              </a:spcAft>
              <a:defRPr>
                <a:latin typeface="+mn-lt"/>
              </a:defRPr>
            </a:lvl1pPr>
          </a:lstStyle>
          <a:p>
            <a:pPr>
              <a:defRPr/>
            </a:pPr>
            <a:endParaRPr lang="en-US"/>
          </a:p>
        </p:txBody>
      </p:sp>
      <p:sp>
        <p:nvSpPr>
          <p:cNvPr id="6" name="Slide Number Placeholder 5">
            <a:extLst>
              <a:ext uri="{FF2B5EF4-FFF2-40B4-BE49-F238E27FC236}"/>
            </a:extLst>
          </p:cNvPr>
          <p:cNvSpPr>
            <a:spLocks noGrp="1"/>
          </p:cNvSpPr>
          <p:nvPr>
            <p:ph type="sldNum" sz="quarter" idx="12"/>
          </p:nvPr>
        </p:nvSpPr>
        <p:spPr/>
        <p:txBody>
          <a:bodyPr/>
          <a:lstStyle>
            <a:lvl1pPr>
              <a:defRPr/>
            </a:lvl1pPr>
          </a:lstStyle>
          <a:p>
            <a:pPr>
              <a:defRPr/>
            </a:pPr>
            <a:fld id="{DAC417C0-1702-6F4B-B558-0E59ADF3F353}" type="slidenum">
              <a:rPr/>
              <a:pPr>
                <a:defRPr/>
              </a:pPr>
              <a:t>‹#›</a:t>
            </a:fld>
            <a:endParaRPr/>
          </a:p>
        </p:txBody>
      </p:sp>
    </p:spTree>
    <p:extLst>
      <p:ext uri="{BB962C8B-B14F-4D97-AF65-F5344CB8AC3E}">
        <p14:creationId xmlns:p14="http://schemas.microsoft.com/office/powerpoint/2010/main" val="57578258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4 Content (large-left) with figure titles">
    <p:spTree>
      <p:nvGrpSpPr>
        <p:cNvPr id="1" name=""/>
        <p:cNvGrpSpPr/>
        <p:nvPr/>
      </p:nvGrpSpPr>
      <p:grpSpPr>
        <a:xfrm>
          <a:off x="0" y="0"/>
          <a:ext cx="0" cy="0"/>
          <a:chOff x="0" y="0"/>
          <a:chExt cx="0" cy="0"/>
        </a:xfrm>
      </p:grpSpPr>
      <p:sp>
        <p:nvSpPr>
          <p:cNvPr id="6" name="phContent4"/>
          <p:cNvSpPr>
            <a:spLocks noGrp="1"/>
          </p:cNvSpPr>
          <p:nvPr>
            <p:ph sz="half" idx="11"/>
          </p:nvPr>
        </p:nvSpPr>
        <p:spPr>
          <a:xfrm>
            <a:off x="8089846" y="4027250"/>
            <a:ext cx="3633231" cy="2165068"/>
          </a:xfrm>
        </p:spPr>
        <p:txBody>
          <a:bodyPr/>
          <a:lstStyle>
            <a:lvl1pPr>
              <a:spcBef>
                <a:spcPts val="500"/>
              </a:spcBef>
              <a:defRPr sz="16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8" name="phFigure2"/>
          <p:cNvSpPr>
            <a:spLocks noGrp="1"/>
          </p:cNvSpPr>
          <p:nvPr>
            <p:ph type="body" sz="quarter" idx="13"/>
          </p:nvPr>
        </p:nvSpPr>
        <p:spPr>
          <a:xfrm>
            <a:off x="8089846" y="6228318"/>
            <a:ext cx="3633231" cy="369332"/>
          </a:xfrm>
        </p:spPr>
        <p:txBody>
          <a:bodyPr>
            <a:noAutofit/>
          </a:bodyPr>
          <a:lstStyle>
            <a:lvl1pPr marL="0" indent="0" algn="ctr">
              <a:buNone/>
              <a:defRPr sz="1200" b="1"/>
            </a:lvl1pPr>
          </a:lstStyle>
          <a:p>
            <a:pPr lvl="0"/>
            <a:r>
              <a:rPr lang="en-US" noProof="0" smtClean="0"/>
              <a:t>Click to edit Master text styles</a:t>
            </a:r>
          </a:p>
        </p:txBody>
      </p:sp>
      <p:sp>
        <p:nvSpPr>
          <p:cNvPr id="4" name="phContent2"/>
          <p:cNvSpPr>
            <a:spLocks noGrp="1"/>
          </p:cNvSpPr>
          <p:nvPr>
            <p:ph sz="half" idx="2"/>
          </p:nvPr>
        </p:nvSpPr>
        <p:spPr>
          <a:xfrm>
            <a:off x="8089846" y="1306512"/>
            <a:ext cx="3633231" cy="2160000"/>
          </a:xfrm>
        </p:spPr>
        <p:txBody>
          <a:bodyPr/>
          <a:lstStyle>
            <a:lvl1pPr>
              <a:spcBef>
                <a:spcPts val="500"/>
              </a:spcBef>
              <a:defRPr sz="16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7" name="phFigure1"/>
          <p:cNvSpPr>
            <a:spLocks noGrp="1"/>
          </p:cNvSpPr>
          <p:nvPr>
            <p:ph type="body" sz="quarter" idx="12"/>
          </p:nvPr>
        </p:nvSpPr>
        <p:spPr>
          <a:xfrm>
            <a:off x="8089846" y="3507581"/>
            <a:ext cx="3633231" cy="369332"/>
          </a:xfrm>
        </p:spPr>
        <p:txBody>
          <a:bodyPr>
            <a:noAutofit/>
          </a:bodyPr>
          <a:lstStyle>
            <a:lvl1pPr marL="0" indent="0" algn="ctr">
              <a:buNone/>
              <a:defRPr sz="1200" b="1"/>
            </a:lvl1pPr>
          </a:lstStyle>
          <a:p>
            <a:pPr lvl="0"/>
            <a:r>
              <a:rPr lang="en-US" noProof="0" smtClean="0"/>
              <a:t>Click to edit Master text styles</a:t>
            </a:r>
          </a:p>
        </p:txBody>
      </p:sp>
      <p:sp>
        <p:nvSpPr>
          <p:cNvPr id="9" name="phContent3"/>
          <p:cNvSpPr>
            <a:spLocks noGrp="1"/>
          </p:cNvSpPr>
          <p:nvPr>
            <p:ph sz="half" idx="14"/>
          </p:nvPr>
        </p:nvSpPr>
        <p:spPr>
          <a:xfrm>
            <a:off x="468923" y="4027250"/>
            <a:ext cx="7443692" cy="2570400"/>
          </a:xfrm>
        </p:spPr>
        <p:txBody>
          <a:bodyPr/>
          <a:lstStyle>
            <a:lvl1pPr>
              <a:defRPr sz="16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3" name="phContent1"/>
          <p:cNvSpPr>
            <a:spLocks noGrp="1"/>
          </p:cNvSpPr>
          <p:nvPr>
            <p:ph sz="half" idx="1"/>
          </p:nvPr>
        </p:nvSpPr>
        <p:spPr>
          <a:xfrm>
            <a:off x="468923" y="1306514"/>
            <a:ext cx="7443692" cy="2570400"/>
          </a:xfrm>
        </p:spPr>
        <p:txBody>
          <a:bodyPr/>
          <a:lstStyle>
            <a:lvl1pPr>
              <a:defRPr sz="16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5" name="phSectionTitle"/>
          <p:cNvSpPr>
            <a:spLocks noGrp="1"/>
          </p:cNvSpPr>
          <p:nvPr>
            <p:ph type="body" sz="quarter" idx="10"/>
          </p:nvPr>
        </p:nvSpPr>
        <p:spPr>
          <a:xfrm>
            <a:off x="187569" y="115200"/>
            <a:ext cx="6688016" cy="140400"/>
          </a:xfrm>
        </p:spPr>
        <p:txBody>
          <a:bodyPr/>
          <a:lstStyle>
            <a:lvl1pPr marL="0" indent="0">
              <a:buNone/>
              <a:defRPr sz="1000" baseline="0">
                <a:solidFill>
                  <a:srgbClr val="808080"/>
                </a:solidFill>
              </a:defRPr>
            </a:lvl1pPr>
          </a:lstStyle>
          <a:p>
            <a:pPr lvl="0"/>
            <a:r>
              <a:rPr lang="en-US" noProof="0" smtClean="0"/>
              <a:t>Click to edit Master text styles</a:t>
            </a:r>
          </a:p>
        </p:txBody>
      </p:sp>
      <p:sp>
        <p:nvSpPr>
          <p:cNvPr id="10" name="tlTitle"/>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691709002"/>
      </p:ext>
    </p:extLst>
  </p:cSld>
  <p:clrMapOvr>
    <a:masterClrMapping/>
  </p:clrMapOvr>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4 Content (large-right)">
    <p:spTree>
      <p:nvGrpSpPr>
        <p:cNvPr id="1" name=""/>
        <p:cNvGrpSpPr/>
        <p:nvPr/>
      </p:nvGrpSpPr>
      <p:grpSpPr>
        <a:xfrm>
          <a:off x="0" y="0"/>
          <a:ext cx="0" cy="0"/>
          <a:chOff x="0" y="0"/>
          <a:chExt cx="0" cy="0"/>
        </a:xfrm>
      </p:grpSpPr>
      <p:sp>
        <p:nvSpPr>
          <p:cNvPr id="6" name="phContent4"/>
          <p:cNvSpPr>
            <a:spLocks noGrp="1"/>
          </p:cNvSpPr>
          <p:nvPr>
            <p:ph sz="half" idx="11"/>
          </p:nvPr>
        </p:nvSpPr>
        <p:spPr>
          <a:xfrm>
            <a:off x="468923" y="4027250"/>
            <a:ext cx="3633231" cy="2570400"/>
          </a:xfrm>
        </p:spPr>
        <p:txBody>
          <a:bodyPr/>
          <a:lstStyle>
            <a:lvl1pPr>
              <a:spcBef>
                <a:spcPts val="500"/>
              </a:spcBef>
              <a:defRPr sz="16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4" name="phContent2"/>
          <p:cNvSpPr>
            <a:spLocks noGrp="1"/>
          </p:cNvSpPr>
          <p:nvPr>
            <p:ph sz="half" idx="2"/>
          </p:nvPr>
        </p:nvSpPr>
        <p:spPr>
          <a:xfrm>
            <a:off x="468923" y="1306512"/>
            <a:ext cx="3633231" cy="2570402"/>
          </a:xfrm>
        </p:spPr>
        <p:txBody>
          <a:bodyPr/>
          <a:lstStyle>
            <a:lvl1pPr>
              <a:spcBef>
                <a:spcPts val="500"/>
              </a:spcBef>
              <a:defRPr sz="16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9" name="phContent3"/>
          <p:cNvSpPr>
            <a:spLocks noGrp="1"/>
          </p:cNvSpPr>
          <p:nvPr>
            <p:ph sz="half" idx="14"/>
          </p:nvPr>
        </p:nvSpPr>
        <p:spPr>
          <a:xfrm>
            <a:off x="4279385" y="4027250"/>
            <a:ext cx="7443692" cy="2570400"/>
          </a:xfrm>
        </p:spPr>
        <p:txBody>
          <a:bodyPr/>
          <a:lstStyle>
            <a:lvl1pPr>
              <a:defRPr sz="16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3" name="phContent1"/>
          <p:cNvSpPr>
            <a:spLocks noGrp="1"/>
          </p:cNvSpPr>
          <p:nvPr>
            <p:ph sz="half" idx="1"/>
          </p:nvPr>
        </p:nvSpPr>
        <p:spPr>
          <a:xfrm>
            <a:off x="4279385" y="1306514"/>
            <a:ext cx="7443692" cy="2570400"/>
          </a:xfrm>
        </p:spPr>
        <p:txBody>
          <a:bodyPr/>
          <a:lstStyle>
            <a:lvl1pPr>
              <a:defRPr sz="16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5" name="phSectionTitle"/>
          <p:cNvSpPr>
            <a:spLocks noGrp="1"/>
          </p:cNvSpPr>
          <p:nvPr>
            <p:ph type="body" sz="quarter" idx="10"/>
          </p:nvPr>
        </p:nvSpPr>
        <p:spPr>
          <a:xfrm>
            <a:off x="187569" y="115200"/>
            <a:ext cx="6688016" cy="140400"/>
          </a:xfrm>
        </p:spPr>
        <p:txBody>
          <a:bodyPr/>
          <a:lstStyle>
            <a:lvl1pPr marL="0" indent="0">
              <a:buNone/>
              <a:defRPr sz="1000" baseline="0">
                <a:solidFill>
                  <a:srgbClr val="808080"/>
                </a:solidFill>
              </a:defRPr>
            </a:lvl1pPr>
          </a:lstStyle>
          <a:p>
            <a:pPr lvl="0"/>
            <a:r>
              <a:rPr lang="en-US" noProof="0" smtClean="0"/>
              <a:t>Click to edit Master text styles</a:t>
            </a:r>
          </a:p>
        </p:txBody>
      </p:sp>
      <p:sp>
        <p:nvSpPr>
          <p:cNvPr id="8" name="tlTitle"/>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1224215403"/>
      </p:ext>
    </p:extLst>
  </p:cSld>
  <p:clrMapOvr>
    <a:masterClrMapping/>
  </p:clrMapOvr>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4 Content (large-right) with figure titles">
    <p:spTree>
      <p:nvGrpSpPr>
        <p:cNvPr id="1" name=""/>
        <p:cNvGrpSpPr/>
        <p:nvPr/>
      </p:nvGrpSpPr>
      <p:grpSpPr>
        <a:xfrm>
          <a:off x="0" y="0"/>
          <a:ext cx="0" cy="0"/>
          <a:chOff x="0" y="0"/>
          <a:chExt cx="0" cy="0"/>
        </a:xfrm>
      </p:grpSpPr>
      <p:sp>
        <p:nvSpPr>
          <p:cNvPr id="6" name="phContent4"/>
          <p:cNvSpPr>
            <a:spLocks noGrp="1"/>
          </p:cNvSpPr>
          <p:nvPr>
            <p:ph sz="half" idx="11"/>
          </p:nvPr>
        </p:nvSpPr>
        <p:spPr>
          <a:xfrm>
            <a:off x="468923" y="4027250"/>
            <a:ext cx="3633231" cy="2165068"/>
          </a:xfrm>
        </p:spPr>
        <p:txBody>
          <a:bodyPr/>
          <a:lstStyle>
            <a:lvl1pPr>
              <a:spcBef>
                <a:spcPts val="500"/>
              </a:spcBef>
              <a:defRPr sz="16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8" name="phFigure2"/>
          <p:cNvSpPr>
            <a:spLocks noGrp="1"/>
          </p:cNvSpPr>
          <p:nvPr>
            <p:ph type="body" sz="quarter" idx="13"/>
          </p:nvPr>
        </p:nvSpPr>
        <p:spPr>
          <a:xfrm>
            <a:off x="468923" y="6228318"/>
            <a:ext cx="3633231" cy="369332"/>
          </a:xfrm>
        </p:spPr>
        <p:txBody>
          <a:bodyPr>
            <a:noAutofit/>
          </a:bodyPr>
          <a:lstStyle>
            <a:lvl1pPr marL="0" indent="0" algn="ctr">
              <a:buNone/>
              <a:defRPr sz="1200" b="1"/>
            </a:lvl1pPr>
          </a:lstStyle>
          <a:p>
            <a:pPr lvl="0"/>
            <a:r>
              <a:rPr lang="en-US" noProof="0" smtClean="0"/>
              <a:t>Click to edit Master text styles</a:t>
            </a:r>
          </a:p>
        </p:txBody>
      </p:sp>
      <p:sp>
        <p:nvSpPr>
          <p:cNvPr id="4" name="phContent2"/>
          <p:cNvSpPr>
            <a:spLocks noGrp="1"/>
          </p:cNvSpPr>
          <p:nvPr>
            <p:ph sz="half" idx="2"/>
          </p:nvPr>
        </p:nvSpPr>
        <p:spPr>
          <a:xfrm>
            <a:off x="468923" y="1306512"/>
            <a:ext cx="3633231" cy="2160000"/>
          </a:xfrm>
        </p:spPr>
        <p:txBody>
          <a:bodyPr/>
          <a:lstStyle>
            <a:lvl1pPr>
              <a:spcBef>
                <a:spcPts val="500"/>
              </a:spcBef>
              <a:defRPr sz="16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7" name="phFigure1"/>
          <p:cNvSpPr>
            <a:spLocks noGrp="1"/>
          </p:cNvSpPr>
          <p:nvPr>
            <p:ph type="body" sz="quarter" idx="12"/>
          </p:nvPr>
        </p:nvSpPr>
        <p:spPr>
          <a:xfrm>
            <a:off x="468923" y="3507581"/>
            <a:ext cx="3633231" cy="369332"/>
          </a:xfrm>
        </p:spPr>
        <p:txBody>
          <a:bodyPr>
            <a:noAutofit/>
          </a:bodyPr>
          <a:lstStyle>
            <a:lvl1pPr marL="0" indent="0" algn="ctr">
              <a:buNone/>
              <a:defRPr sz="1200" b="1"/>
            </a:lvl1pPr>
          </a:lstStyle>
          <a:p>
            <a:pPr lvl="0"/>
            <a:r>
              <a:rPr lang="en-US" noProof="0" smtClean="0"/>
              <a:t>Click to edit Master text styles</a:t>
            </a:r>
          </a:p>
        </p:txBody>
      </p:sp>
      <p:sp>
        <p:nvSpPr>
          <p:cNvPr id="9" name="phContent3"/>
          <p:cNvSpPr>
            <a:spLocks noGrp="1"/>
          </p:cNvSpPr>
          <p:nvPr>
            <p:ph sz="half" idx="14"/>
          </p:nvPr>
        </p:nvSpPr>
        <p:spPr>
          <a:xfrm>
            <a:off x="4279385" y="4027250"/>
            <a:ext cx="7443692" cy="2570400"/>
          </a:xfrm>
        </p:spPr>
        <p:txBody>
          <a:bodyPr/>
          <a:lstStyle>
            <a:lvl1pPr>
              <a:defRPr sz="16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3" name="phContent1"/>
          <p:cNvSpPr>
            <a:spLocks noGrp="1"/>
          </p:cNvSpPr>
          <p:nvPr>
            <p:ph sz="half" idx="1"/>
          </p:nvPr>
        </p:nvSpPr>
        <p:spPr>
          <a:xfrm>
            <a:off x="4279385" y="1306512"/>
            <a:ext cx="7443692" cy="2570400"/>
          </a:xfrm>
        </p:spPr>
        <p:txBody>
          <a:bodyPr/>
          <a:lstStyle>
            <a:lvl1pPr>
              <a:defRPr sz="16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5" name="phSectionTitle"/>
          <p:cNvSpPr>
            <a:spLocks noGrp="1"/>
          </p:cNvSpPr>
          <p:nvPr>
            <p:ph type="body" sz="quarter" idx="10"/>
          </p:nvPr>
        </p:nvSpPr>
        <p:spPr>
          <a:xfrm>
            <a:off x="187569" y="115200"/>
            <a:ext cx="6688016" cy="140400"/>
          </a:xfrm>
        </p:spPr>
        <p:txBody>
          <a:bodyPr/>
          <a:lstStyle>
            <a:lvl1pPr marL="0" indent="0">
              <a:buNone/>
              <a:defRPr sz="1000" baseline="0">
                <a:solidFill>
                  <a:srgbClr val="808080"/>
                </a:solidFill>
              </a:defRPr>
            </a:lvl1pPr>
          </a:lstStyle>
          <a:p>
            <a:pPr lvl="0"/>
            <a:r>
              <a:rPr lang="en-US" noProof="0" smtClean="0"/>
              <a:t>Click to edit Master text styles</a:t>
            </a:r>
          </a:p>
        </p:txBody>
      </p:sp>
      <p:sp>
        <p:nvSpPr>
          <p:cNvPr id="10" name="tlTitle"/>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347456314"/>
      </p:ext>
    </p:extLst>
  </p:cSld>
  <p:clrMapOvr>
    <a:masterClrMapping/>
  </p:clrMapOvr>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4 Content Brickwall-A">
    <p:spTree>
      <p:nvGrpSpPr>
        <p:cNvPr id="1" name=""/>
        <p:cNvGrpSpPr/>
        <p:nvPr/>
      </p:nvGrpSpPr>
      <p:grpSpPr>
        <a:xfrm>
          <a:off x="0" y="0"/>
          <a:ext cx="0" cy="0"/>
          <a:chOff x="0" y="0"/>
          <a:chExt cx="0" cy="0"/>
        </a:xfrm>
      </p:grpSpPr>
      <p:sp>
        <p:nvSpPr>
          <p:cNvPr id="6" name="phContent4"/>
          <p:cNvSpPr>
            <a:spLocks noGrp="1"/>
          </p:cNvSpPr>
          <p:nvPr>
            <p:ph sz="half" idx="11"/>
          </p:nvPr>
        </p:nvSpPr>
        <p:spPr>
          <a:xfrm>
            <a:off x="4279386" y="4028285"/>
            <a:ext cx="7443692" cy="2569367"/>
          </a:xfrm>
        </p:spPr>
        <p:txBody>
          <a:bodyPr/>
          <a:lstStyle>
            <a:lvl1pPr>
              <a:defRPr sz="16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5" name="phContent3"/>
          <p:cNvSpPr>
            <a:spLocks noGrp="1"/>
          </p:cNvSpPr>
          <p:nvPr>
            <p:ph sz="half" idx="10"/>
          </p:nvPr>
        </p:nvSpPr>
        <p:spPr>
          <a:xfrm>
            <a:off x="468923" y="4028285"/>
            <a:ext cx="3633231" cy="2569367"/>
          </a:xfrm>
        </p:spPr>
        <p:txBody>
          <a:bodyPr/>
          <a:lstStyle>
            <a:lvl1pPr>
              <a:defRPr sz="16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4" name="phContent2"/>
          <p:cNvSpPr>
            <a:spLocks noGrp="1"/>
          </p:cNvSpPr>
          <p:nvPr>
            <p:ph sz="half" idx="2"/>
          </p:nvPr>
        </p:nvSpPr>
        <p:spPr>
          <a:xfrm>
            <a:off x="8089847" y="1306514"/>
            <a:ext cx="3633231" cy="2569368"/>
          </a:xfrm>
        </p:spPr>
        <p:txBody>
          <a:bodyPr/>
          <a:lstStyle>
            <a:lvl1pPr>
              <a:defRPr sz="16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3" name="phContent1"/>
          <p:cNvSpPr>
            <a:spLocks noGrp="1"/>
          </p:cNvSpPr>
          <p:nvPr>
            <p:ph sz="half" idx="1"/>
          </p:nvPr>
        </p:nvSpPr>
        <p:spPr>
          <a:xfrm>
            <a:off x="468923" y="1306514"/>
            <a:ext cx="7443692" cy="2569368"/>
          </a:xfrm>
        </p:spPr>
        <p:txBody>
          <a:bodyPr/>
          <a:lstStyle>
            <a:lvl1pPr>
              <a:defRPr sz="16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7" name="phSectionTitle"/>
          <p:cNvSpPr>
            <a:spLocks noGrp="1"/>
          </p:cNvSpPr>
          <p:nvPr>
            <p:ph type="body" sz="quarter" idx="12"/>
          </p:nvPr>
        </p:nvSpPr>
        <p:spPr>
          <a:xfrm>
            <a:off x="187569" y="115200"/>
            <a:ext cx="6688016" cy="140400"/>
          </a:xfrm>
        </p:spPr>
        <p:txBody>
          <a:bodyPr/>
          <a:lstStyle>
            <a:lvl1pPr marL="0" indent="0">
              <a:buNone/>
              <a:defRPr sz="1000" baseline="0">
                <a:solidFill>
                  <a:srgbClr val="808080"/>
                </a:solidFill>
              </a:defRPr>
            </a:lvl1pPr>
          </a:lstStyle>
          <a:p>
            <a:pPr lvl="0"/>
            <a:r>
              <a:rPr lang="en-US" noProof="0" smtClean="0"/>
              <a:t>Click to edit Master text styles</a:t>
            </a:r>
          </a:p>
        </p:txBody>
      </p:sp>
      <p:sp>
        <p:nvSpPr>
          <p:cNvPr id="8" name="tlTitle"/>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690233205"/>
      </p:ext>
    </p:extLst>
  </p:cSld>
  <p:clrMapOvr>
    <a:masterClrMapping/>
  </p:clrMapOvr>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4 Content Brickwall-A with figure titles">
    <p:spTree>
      <p:nvGrpSpPr>
        <p:cNvPr id="1" name=""/>
        <p:cNvGrpSpPr/>
        <p:nvPr/>
      </p:nvGrpSpPr>
      <p:grpSpPr>
        <a:xfrm>
          <a:off x="0" y="0"/>
          <a:ext cx="0" cy="0"/>
          <a:chOff x="0" y="0"/>
          <a:chExt cx="0" cy="0"/>
        </a:xfrm>
      </p:grpSpPr>
      <p:sp>
        <p:nvSpPr>
          <p:cNvPr id="6" name="phContent4"/>
          <p:cNvSpPr>
            <a:spLocks noGrp="1"/>
          </p:cNvSpPr>
          <p:nvPr>
            <p:ph sz="half" idx="11"/>
          </p:nvPr>
        </p:nvSpPr>
        <p:spPr>
          <a:xfrm>
            <a:off x="468923" y="4027250"/>
            <a:ext cx="3633231" cy="2165068"/>
          </a:xfrm>
        </p:spPr>
        <p:txBody>
          <a:bodyPr/>
          <a:lstStyle>
            <a:lvl1pPr>
              <a:spcBef>
                <a:spcPts val="500"/>
              </a:spcBef>
              <a:defRPr sz="16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8" name="phFigure2"/>
          <p:cNvSpPr>
            <a:spLocks noGrp="1"/>
          </p:cNvSpPr>
          <p:nvPr>
            <p:ph type="body" sz="quarter" idx="13"/>
          </p:nvPr>
        </p:nvSpPr>
        <p:spPr>
          <a:xfrm>
            <a:off x="468923" y="6228318"/>
            <a:ext cx="3633231" cy="369332"/>
          </a:xfrm>
        </p:spPr>
        <p:txBody>
          <a:bodyPr>
            <a:noAutofit/>
          </a:bodyPr>
          <a:lstStyle>
            <a:lvl1pPr marL="0" indent="0" algn="ctr">
              <a:buNone/>
              <a:defRPr sz="1200" b="1"/>
            </a:lvl1pPr>
          </a:lstStyle>
          <a:p>
            <a:pPr lvl="0"/>
            <a:r>
              <a:rPr lang="en-US" noProof="0" smtClean="0"/>
              <a:t>Click to edit Master text styles</a:t>
            </a:r>
          </a:p>
        </p:txBody>
      </p:sp>
      <p:sp>
        <p:nvSpPr>
          <p:cNvPr id="4" name="phContent2"/>
          <p:cNvSpPr>
            <a:spLocks noGrp="1"/>
          </p:cNvSpPr>
          <p:nvPr>
            <p:ph sz="half" idx="2"/>
          </p:nvPr>
        </p:nvSpPr>
        <p:spPr>
          <a:xfrm>
            <a:off x="8089846" y="1306512"/>
            <a:ext cx="3633231" cy="2160000"/>
          </a:xfrm>
        </p:spPr>
        <p:txBody>
          <a:bodyPr/>
          <a:lstStyle>
            <a:lvl1pPr>
              <a:spcBef>
                <a:spcPts val="500"/>
              </a:spcBef>
              <a:defRPr sz="16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7" name="phFigure1"/>
          <p:cNvSpPr>
            <a:spLocks noGrp="1"/>
          </p:cNvSpPr>
          <p:nvPr>
            <p:ph type="body" sz="quarter" idx="12"/>
          </p:nvPr>
        </p:nvSpPr>
        <p:spPr>
          <a:xfrm>
            <a:off x="8089846" y="3507581"/>
            <a:ext cx="3633231" cy="369332"/>
          </a:xfrm>
        </p:spPr>
        <p:txBody>
          <a:bodyPr>
            <a:noAutofit/>
          </a:bodyPr>
          <a:lstStyle>
            <a:lvl1pPr marL="0" indent="0" algn="ctr">
              <a:buNone/>
              <a:defRPr sz="1200" b="1"/>
            </a:lvl1pPr>
          </a:lstStyle>
          <a:p>
            <a:pPr lvl="0"/>
            <a:r>
              <a:rPr lang="en-US" noProof="0" smtClean="0"/>
              <a:t>Click to edit Master text styles</a:t>
            </a:r>
          </a:p>
        </p:txBody>
      </p:sp>
      <p:sp>
        <p:nvSpPr>
          <p:cNvPr id="9" name="phContent3"/>
          <p:cNvSpPr>
            <a:spLocks noGrp="1"/>
          </p:cNvSpPr>
          <p:nvPr>
            <p:ph sz="half" idx="14"/>
          </p:nvPr>
        </p:nvSpPr>
        <p:spPr>
          <a:xfrm>
            <a:off x="4279385" y="4027250"/>
            <a:ext cx="7443692" cy="2570400"/>
          </a:xfrm>
        </p:spPr>
        <p:txBody>
          <a:bodyPr/>
          <a:lstStyle>
            <a:lvl1pPr>
              <a:defRPr sz="16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3" name="phContent1"/>
          <p:cNvSpPr>
            <a:spLocks noGrp="1"/>
          </p:cNvSpPr>
          <p:nvPr>
            <p:ph sz="half" idx="1"/>
          </p:nvPr>
        </p:nvSpPr>
        <p:spPr>
          <a:xfrm>
            <a:off x="468923" y="1306514"/>
            <a:ext cx="7443692" cy="2570400"/>
          </a:xfrm>
        </p:spPr>
        <p:txBody>
          <a:bodyPr/>
          <a:lstStyle>
            <a:lvl1pPr>
              <a:defRPr sz="16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5" name="phSectionTitle"/>
          <p:cNvSpPr>
            <a:spLocks noGrp="1"/>
          </p:cNvSpPr>
          <p:nvPr>
            <p:ph type="body" sz="quarter" idx="10"/>
          </p:nvPr>
        </p:nvSpPr>
        <p:spPr>
          <a:xfrm>
            <a:off x="187569" y="115200"/>
            <a:ext cx="6688016" cy="140400"/>
          </a:xfrm>
        </p:spPr>
        <p:txBody>
          <a:bodyPr/>
          <a:lstStyle>
            <a:lvl1pPr marL="0" indent="0">
              <a:buNone/>
              <a:defRPr sz="1000" baseline="0">
                <a:solidFill>
                  <a:srgbClr val="808080"/>
                </a:solidFill>
              </a:defRPr>
            </a:lvl1pPr>
          </a:lstStyle>
          <a:p>
            <a:pPr lvl="0"/>
            <a:r>
              <a:rPr lang="en-US" noProof="0" smtClean="0"/>
              <a:t>Click to edit Master text styles</a:t>
            </a:r>
          </a:p>
        </p:txBody>
      </p:sp>
      <p:sp>
        <p:nvSpPr>
          <p:cNvPr id="10" name="tlTitle"/>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42815341"/>
      </p:ext>
    </p:extLst>
  </p:cSld>
  <p:clrMapOvr>
    <a:masterClrMapping/>
  </p:clrMapOvr>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4 Content Brickwall-B">
    <p:spTree>
      <p:nvGrpSpPr>
        <p:cNvPr id="1" name=""/>
        <p:cNvGrpSpPr/>
        <p:nvPr/>
      </p:nvGrpSpPr>
      <p:grpSpPr>
        <a:xfrm>
          <a:off x="0" y="0"/>
          <a:ext cx="0" cy="0"/>
          <a:chOff x="0" y="0"/>
          <a:chExt cx="0" cy="0"/>
        </a:xfrm>
      </p:grpSpPr>
      <p:sp>
        <p:nvSpPr>
          <p:cNvPr id="6" name="phContent4"/>
          <p:cNvSpPr>
            <a:spLocks noGrp="1"/>
          </p:cNvSpPr>
          <p:nvPr>
            <p:ph sz="half" idx="11"/>
          </p:nvPr>
        </p:nvSpPr>
        <p:spPr>
          <a:xfrm>
            <a:off x="8089846" y="4027250"/>
            <a:ext cx="3633231" cy="2570400"/>
          </a:xfrm>
        </p:spPr>
        <p:txBody>
          <a:bodyPr/>
          <a:lstStyle>
            <a:lvl1pPr>
              <a:spcBef>
                <a:spcPts val="500"/>
              </a:spcBef>
              <a:defRPr sz="16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4" name="phContent2"/>
          <p:cNvSpPr>
            <a:spLocks noGrp="1"/>
          </p:cNvSpPr>
          <p:nvPr>
            <p:ph sz="half" idx="2"/>
          </p:nvPr>
        </p:nvSpPr>
        <p:spPr>
          <a:xfrm>
            <a:off x="468923" y="1306512"/>
            <a:ext cx="3633231" cy="2570402"/>
          </a:xfrm>
        </p:spPr>
        <p:txBody>
          <a:bodyPr/>
          <a:lstStyle>
            <a:lvl1pPr>
              <a:spcBef>
                <a:spcPts val="500"/>
              </a:spcBef>
              <a:defRPr sz="16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9" name="phContent3"/>
          <p:cNvSpPr>
            <a:spLocks noGrp="1"/>
          </p:cNvSpPr>
          <p:nvPr>
            <p:ph sz="half" idx="14"/>
          </p:nvPr>
        </p:nvSpPr>
        <p:spPr>
          <a:xfrm>
            <a:off x="468923" y="4027250"/>
            <a:ext cx="7443692" cy="2570400"/>
          </a:xfrm>
        </p:spPr>
        <p:txBody>
          <a:bodyPr/>
          <a:lstStyle>
            <a:lvl1pPr>
              <a:defRPr sz="16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3" name="phContent1"/>
          <p:cNvSpPr>
            <a:spLocks noGrp="1"/>
          </p:cNvSpPr>
          <p:nvPr>
            <p:ph sz="half" idx="1"/>
          </p:nvPr>
        </p:nvSpPr>
        <p:spPr>
          <a:xfrm>
            <a:off x="4279385" y="1306514"/>
            <a:ext cx="7443692" cy="2570400"/>
          </a:xfrm>
        </p:spPr>
        <p:txBody>
          <a:bodyPr/>
          <a:lstStyle>
            <a:lvl1pPr>
              <a:defRPr sz="16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5" name="phSectionTitle"/>
          <p:cNvSpPr>
            <a:spLocks noGrp="1"/>
          </p:cNvSpPr>
          <p:nvPr>
            <p:ph type="body" sz="quarter" idx="10"/>
          </p:nvPr>
        </p:nvSpPr>
        <p:spPr>
          <a:xfrm>
            <a:off x="187569" y="115200"/>
            <a:ext cx="6688016" cy="140400"/>
          </a:xfrm>
        </p:spPr>
        <p:txBody>
          <a:bodyPr/>
          <a:lstStyle>
            <a:lvl1pPr marL="0" indent="0">
              <a:buNone/>
              <a:defRPr sz="1000" baseline="0">
                <a:solidFill>
                  <a:srgbClr val="808080"/>
                </a:solidFill>
              </a:defRPr>
            </a:lvl1pPr>
          </a:lstStyle>
          <a:p>
            <a:pPr lvl="0"/>
            <a:r>
              <a:rPr lang="en-US" noProof="0" smtClean="0"/>
              <a:t>Click to edit Master text styles</a:t>
            </a:r>
          </a:p>
        </p:txBody>
      </p:sp>
      <p:sp>
        <p:nvSpPr>
          <p:cNvPr id="8" name="tlTitle"/>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190414442"/>
      </p:ext>
    </p:extLst>
  </p:cSld>
  <p:clrMapOvr>
    <a:masterClrMapping/>
  </p:clrMapOvr>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4 Content Brickwall-B with figure titles">
    <p:spTree>
      <p:nvGrpSpPr>
        <p:cNvPr id="1" name=""/>
        <p:cNvGrpSpPr/>
        <p:nvPr/>
      </p:nvGrpSpPr>
      <p:grpSpPr>
        <a:xfrm>
          <a:off x="0" y="0"/>
          <a:ext cx="0" cy="0"/>
          <a:chOff x="0" y="0"/>
          <a:chExt cx="0" cy="0"/>
        </a:xfrm>
      </p:grpSpPr>
      <p:sp>
        <p:nvSpPr>
          <p:cNvPr id="6" name="phContent4"/>
          <p:cNvSpPr>
            <a:spLocks noGrp="1"/>
          </p:cNvSpPr>
          <p:nvPr>
            <p:ph sz="half" idx="11"/>
          </p:nvPr>
        </p:nvSpPr>
        <p:spPr>
          <a:xfrm>
            <a:off x="8089846" y="4027250"/>
            <a:ext cx="3633231" cy="2165068"/>
          </a:xfrm>
        </p:spPr>
        <p:txBody>
          <a:bodyPr/>
          <a:lstStyle>
            <a:lvl1pPr>
              <a:spcBef>
                <a:spcPts val="500"/>
              </a:spcBef>
              <a:defRPr sz="16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8" name="phFigure2"/>
          <p:cNvSpPr>
            <a:spLocks noGrp="1"/>
          </p:cNvSpPr>
          <p:nvPr>
            <p:ph type="body" sz="quarter" idx="13"/>
          </p:nvPr>
        </p:nvSpPr>
        <p:spPr>
          <a:xfrm>
            <a:off x="8089846" y="6228318"/>
            <a:ext cx="3633231" cy="369332"/>
          </a:xfrm>
        </p:spPr>
        <p:txBody>
          <a:bodyPr>
            <a:noAutofit/>
          </a:bodyPr>
          <a:lstStyle>
            <a:lvl1pPr marL="0" indent="0" algn="ctr">
              <a:buNone/>
              <a:defRPr sz="1200" b="1"/>
            </a:lvl1pPr>
          </a:lstStyle>
          <a:p>
            <a:pPr lvl="0"/>
            <a:r>
              <a:rPr lang="en-US" noProof="0" smtClean="0"/>
              <a:t>Click to edit Master text styles</a:t>
            </a:r>
          </a:p>
        </p:txBody>
      </p:sp>
      <p:sp>
        <p:nvSpPr>
          <p:cNvPr id="4" name="phContent2"/>
          <p:cNvSpPr>
            <a:spLocks noGrp="1"/>
          </p:cNvSpPr>
          <p:nvPr>
            <p:ph sz="half" idx="2"/>
          </p:nvPr>
        </p:nvSpPr>
        <p:spPr>
          <a:xfrm>
            <a:off x="468923" y="1306512"/>
            <a:ext cx="3633231" cy="2160000"/>
          </a:xfrm>
        </p:spPr>
        <p:txBody>
          <a:bodyPr/>
          <a:lstStyle>
            <a:lvl1pPr>
              <a:spcBef>
                <a:spcPts val="500"/>
              </a:spcBef>
              <a:defRPr sz="16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7" name="phFigure1"/>
          <p:cNvSpPr>
            <a:spLocks noGrp="1"/>
          </p:cNvSpPr>
          <p:nvPr>
            <p:ph type="body" sz="quarter" idx="12"/>
          </p:nvPr>
        </p:nvSpPr>
        <p:spPr>
          <a:xfrm>
            <a:off x="468923" y="3507581"/>
            <a:ext cx="3633231" cy="369332"/>
          </a:xfrm>
        </p:spPr>
        <p:txBody>
          <a:bodyPr>
            <a:noAutofit/>
          </a:bodyPr>
          <a:lstStyle>
            <a:lvl1pPr marL="0" indent="0" algn="ctr">
              <a:buNone/>
              <a:defRPr sz="1200" b="1"/>
            </a:lvl1pPr>
          </a:lstStyle>
          <a:p>
            <a:pPr lvl="0"/>
            <a:r>
              <a:rPr lang="en-US" noProof="0" smtClean="0"/>
              <a:t>Click to edit Master text styles</a:t>
            </a:r>
          </a:p>
        </p:txBody>
      </p:sp>
      <p:sp>
        <p:nvSpPr>
          <p:cNvPr id="9" name="phContent3"/>
          <p:cNvSpPr>
            <a:spLocks noGrp="1"/>
          </p:cNvSpPr>
          <p:nvPr>
            <p:ph sz="half" idx="14"/>
          </p:nvPr>
        </p:nvSpPr>
        <p:spPr>
          <a:xfrm>
            <a:off x="468923" y="4027250"/>
            <a:ext cx="7443692" cy="2570400"/>
          </a:xfrm>
        </p:spPr>
        <p:txBody>
          <a:bodyPr/>
          <a:lstStyle>
            <a:lvl1pPr>
              <a:defRPr sz="16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3" name="phContent1"/>
          <p:cNvSpPr>
            <a:spLocks noGrp="1"/>
          </p:cNvSpPr>
          <p:nvPr>
            <p:ph sz="half" idx="1"/>
          </p:nvPr>
        </p:nvSpPr>
        <p:spPr>
          <a:xfrm>
            <a:off x="4279385" y="1306514"/>
            <a:ext cx="7443692" cy="2570400"/>
          </a:xfrm>
        </p:spPr>
        <p:txBody>
          <a:bodyPr/>
          <a:lstStyle>
            <a:lvl1pPr>
              <a:defRPr sz="16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5" name="phSectionTitle"/>
          <p:cNvSpPr>
            <a:spLocks noGrp="1"/>
          </p:cNvSpPr>
          <p:nvPr>
            <p:ph type="body" sz="quarter" idx="10"/>
          </p:nvPr>
        </p:nvSpPr>
        <p:spPr>
          <a:xfrm>
            <a:off x="187569" y="115200"/>
            <a:ext cx="6688016" cy="140400"/>
          </a:xfrm>
        </p:spPr>
        <p:txBody>
          <a:bodyPr/>
          <a:lstStyle>
            <a:lvl1pPr marL="0" indent="0">
              <a:buNone/>
              <a:defRPr sz="1000" baseline="0">
                <a:solidFill>
                  <a:srgbClr val="808080"/>
                </a:solidFill>
              </a:defRPr>
            </a:lvl1pPr>
          </a:lstStyle>
          <a:p>
            <a:pPr lvl="0"/>
            <a:r>
              <a:rPr lang="en-US" noProof="0" smtClean="0"/>
              <a:t>Click to edit Master text styles</a:t>
            </a:r>
          </a:p>
        </p:txBody>
      </p:sp>
      <p:sp>
        <p:nvSpPr>
          <p:cNvPr id="10" name="tlTitle"/>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544892664"/>
      </p:ext>
    </p:extLst>
  </p:cSld>
  <p:clrMapOvr>
    <a:masterClrMapping/>
  </p:clrMapOvr>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3 Content (&lt;=14pt text)">
    <p:spTree>
      <p:nvGrpSpPr>
        <p:cNvPr id="1" name=""/>
        <p:cNvGrpSpPr/>
        <p:nvPr/>
      </p:nvGrpSpPr>
      <p:grpSpPr>
        <a:xfrm>
          <a:off x="0" y="0"/>
          <a:ext cx="0" cy="0"/>
          <a:chOff x="0" y="0"/>
          <a:chExt cx="0" cy="0"/>
        </a:xfrm>
      </p:grpSpPr>
      <p:sp>
        <p:nvSpPr>
          <p:cNvPr id="12" name="phContent3"/>
          <p:cNvSpPr>
            <a:spLocks noGrp="1"/>
          </p:cNvSpPr>
          <p:nvPr>
            <p:ph sz="half" idx="15"/>
          </p:nvPr>
        </p:nvSpPr>
        <p:spPr>
          <a:xfrm>
            <a:off x="8089847" y="1306514"/>
            <a:ext cx="3633231" cy="5291136"/>
          </a:xfrm>
        </p:spPr>
        <p:txBody>
          <a:bodyPr/>
          <a:lstStyle>
            <a:lvl1pPr marL="180975" indent="-180975">
              <a:defRPr sz="1400"/>
            </a:lvl1pPr>
            <a:lvl2pPr marL="361950" indent="-180975">
              <a:defRPr sz="1400"/>
            </a:lvl2pPr>
            <a:lvl3pPr marL="542925" indent="-180975">
              <a:defRPr sz="1400"/>
            </a:lvl3pPr>
            <a:lvl4pPr marL="714375" indent="-171450">
              <a:defRPr sz="1400"/>
            </a:lvl4pPr>
            <a:lvl5pPr marL="895350" indent="-180975">
              <a:defRPr sz="14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11" name="phContent2"/>
          <p:cNvSpPr>
            <a:spLocks noGrp="1"/>
          </p:cNvSpPr>
          <p:nvPr>
            <p:ph sz="half" idx="14"/>
          </p:nvPr>
        </p:nvSpPr>
        <p:spPr>
          <a:xfrm>
            <a:off x="4279386" y="1306514"/>
            <a:ext cx="3633231" cy="5291136"/>
          </a:xfrm>
        </p:spPr>
        <p:txBody>
          <a:bodyPr/>
          <a:lstStyle>
            <a:lvl1pPr marL="180975" indent="-180975">
              <a:defRPr sz="1400"/>
            </a:lvl1pPr>
            <a:lvl2pPr marL="361950" indent="-180975">
              <a:defRPr sz="1400"/>
            </a:lvl2pPr>
            <a:lvl3pPr marL="542925" indent="-180975">
              <a:defRPr sz="1400"/>
            </a:lvl3pPr>
            <a:lvl4pPr marL="714375" indent="-171450">
              <a:defRPr sz="1400"/>
            </a:lvl4pPr>
            <a:lvl5pPr marL="895350" indent="-180975">
              <a:defRPr sz="14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3" name="phContent1"/>
          <p:cNvSpPr>
            <a:spLocks noGrp="1"/>
          </p:cNvSpPr>
          <p:nvPr>
            <p:ph sz="half" idx="1"/>
          </p:nvPr>
        </p:nvSpPr>
        <p:spPr>
          <a:xfrm>
            <a:off x="468923" y="1306514"/>
            <a:ext cx="3633231" cy="5291136"/>
          </a:xfrm>
        </p:spPr>
        <p:txBody>
          <a:bodyPr/>
          <a:lstStyle>
            <a:lvl1pPr marL="180975" indent="-180975">
              <a:defRPr sz="1400"/>
            </a:lvl1pPr>
            <a:lvl2pPr marL="361950" indent="-180975">
              <a:defRPr sz="1400"/>
            </a:lvl2pPr>
            <a:lvl3pPr marL="542925" indent="-180975">
              <a:defRPr sz="1400"/>
            </a:lvl3pPr>
            <a:lvl4pPr marL="714375" indent="-171450">
              <a:defRPr sz="1400"/>
            </a:lvl4pPr>
            <a:lvl5pPr marL="895350" indent="-180975">
              <a:defRPr sz="14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7" name="phSectionTitle"/>
          <p:cNvSpPr>
            <a:spLocks noGrp="1"/>
          </p:cNvSpPr>
          <p:nvPr>
            <p:ph type="body" sz="quarter" idx="12"/>
          </p:nvPr>
        </p:nvSpPr>
        <p:spPr>
          <a:xfrm>
            <a:off x="187569" y="115200"/>
            <a:ext cx="6688016" cy="140400"/>
          </a:xfrm>
        </p:spPr>
        <p:txBody>
          <a:bodyPr/>
          <a:lstStyle>
            <a:lvl1pPr marL="0" indent="0">
              <a:buNone/>
              <a:defRPr sz="1000" baseline="0">
                <a:solidFill>
                  <a:srgbClr val="808080"/>
                </a:solidFill>
              </a:defRPr>
            </a:lvl1pPr>
          </a:lstStyle>
          <a:p>
            <a:pPr lvl="0"/>
            <a:r>
              <a:rPr lang="en-US" noProof="0" smtClean="0"/>
              <a:t>Click to edit Master text styles</a:t>
            </a:r>
          </a:p>
        </p:txBody>
      </p:sp>
      <p:sp>
        <p:nvSpPr>
          <p:cNvPr id="2" name="tlTitle"/>
          <p:cNvSpPr>
            <a:spLocks noGrp="1"/>
          </p:cNvSpPr>
          <p:nvPr>
            <p:ph type="title"/>
          </p:nvPr>
        </p:nvSpPr>
        <p:spPr/>
        <p:txBody>
          <a:bodyPr/>
          <a:lstStyle/>
          <a:p>
            <a:r>
              <a:rPr lang="en-US" noProof="0" smtClean="0"/>
              <a:t>Click to edit Master title style</a:t>
            </a:r>
            <a:endParaRPr lang="en-US" noProof="0" dirty="0"/>
          </a:p>
        </p:txBody>
      </p:sp>
    </p:spTree>
    <p:extLst>
      <p:ext uri="{BB962C8B-B14F-4D97-AF65-F5344CB8AC3E}">
        <p14:creationId xmlns:p14="http://schemas.microsoft.com/office/powerpoint/2010/main" val="1140733040"/>
      </p:ext>
    </p:extLst>
  </p:cSld>
  <p:clrMapOvr>
    <a:masterClrMapping/>
  </p:clrMapOvr>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4 Content (&lt;=12pt text)">
    <p:spTree>
      <p:nvGrpSpPr>
        <p:cNvPr id="1" name=""/>
        <p:cNvGrpSpPr/>
        <p:nvPr/>
      </p:nvGrpSpPr>
      <p:grpSpPr>
        <a:xfrm>
          <a:off x="0" y="0"/>
          <a:ext cx="0" cy="0"/>
          <a:chOff x="0" y="0"/>
          <a:chExt cx="0" cy="0"/>
        </a:xfrm>
      </p:grpSpPr>
      <p:sp>
        <p:nvSpPr>
          <p:cNvPr id="23" name="phContent4"/>
          <p:cNvSpPr>
            <a:spLocks noGrp="1"/>
          </p:cNvSpPr>
          <p:nvPr>
            <p:ph sz="half" idx="21"/>
          </p:nvPr>
        </p:nvSpPr>
        <p:spPr>
          <a:xfrm>
            <a:off x="9041484" y="1306514"/>
            <a:ext cx="2680616" cy="5291137"/>
          </a:xfrm>
        </p:spPr>
        <p:txBody>
          <a:bodyPr/>
          <a:lstStyle>
            <a:lvl1pPr marL="180975" indent="-180975">
              <a:defRPr sz="1200"/>
            </a:lvl1pPr>
            <a:lvl2pPr marL="361950" indent="-180975">
              <a:defRPr sz="1200"/>
            </a:lvl2pPr>
            <a:lvl3pPr marL="542925" indent="-180975">
              <a:defRPr sz="1200"/>
            </a:lvl3pPr>
            <a:lvl4pPr marL="714375" indent="-171450">
              <a:defRPr sz="1200"/>
            </a:lvl4pPr>
            <a:lvl5pPr marL="895350" indent="-180975">
              <a:defRPr sz="12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12" name="phContent3"/>
          <p:cNvSpPr>
            <a:spLocks noGrp="1"/>
          </p:cNvSpPr>
          <p:nvPr>
            <p:ph sz="half" idx="15"/>
          </p:nvPr>
        </p:nvSpPr>
        <p:spPr>
          <a:xfrm>
            <a:off x="6183963" y="1306514"/>
            <a:ext cx="2680616" cy="5291137"/>
          </a:xfrm>
        </p:spPr>
        <p:txBody>
          <a:bodyPr/>
          <a:lstStyle>
            <a:lvl1pPr marL="180975" indent="-180975">
              <a:defRPr sz="1200"/>
            </a:lvl1pPr>
            <a:lvl2pPr marL="361950" indent="-180975">
              <a:defRPr sz="1200"/>
            </a:lvl2pPr>
            <a:lvl3pPr marL="542925" indent="-180975">
              <a:defRPr sz="1200"/>
            </a:lvl3pPr>
            <a:lvl4pPr marL="714375" indent="-171450">
              <a:defRPr sz="1200"/>
            </a:lvl4pPr>
            <a:lvl5pPr marL="895350" indent="-180975">
              <a:defRPr sz="12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11" name="phContent2"/>
          <p:cNvSpPr>
            <a:spLocks noGrp="1"/>
          </p:cNvSpPr>
          <p:nvPr>
            <p:ph sz="half" idx="14"/>
          </p:nvPr>
        </p:nvSpPr>
        <p:spPr>
          <a:xfrm>
            <a:off x="3326443" y="1306514"/>
            <a:ext cx="2680616" cy="5291137"/>
          </a:xfrm>
        </p:spPr>
        <p:txBody>
          <a:bodyPr/>
          <a:lstStyle>
            <a:lvl1pPr marL="180975" indent="-180975">
              <a:defRPr sz="1200"/>
            </a:lvl1pPr>
            <a:lvl2pPr marL="361950" indent="-180975">
              <a:defRPr sz="1200"/>
            </a:lvl2pPr>
            <a:lvl3pPr marL="542925" indent="-180975">
              <a:defRPr sz="1200"/>
            </a:lvl3pPr>
            <a:lvl4pPr marL="714375" indent="-171450">
              <a:defRPr sz="1200"/>
            </a:lvl4pPr>
            <a:lvl5pPr marL="895350" indent="-180975">
              <a:defRPr sz="12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3" name="phContent1"/>
          <p:cNvSpPr>
            <a:spLocks noGrp="1"/>
          </p:cNvSpPr>
          <p:nvPr>
            <p:ph sz="half" idx="1"/>
          </p:nvPr>
        </p:nvSpPr>
        <p:spPr>
          <a:xfrm>
            <a:off x="468923" y="1306513"/>
            <a:ext cx="2680616" cy="5291138"/>
          </a:xfrm>
        </p:spPr>
        <p:txBody>
          <a:bodyPr/>
          <a:lstStyle>
            <a:lvl1pPr marL="180975" indent="-180975">
              <a:defRPr sz="1200"/>
            </a:lvl1pPr>
            <a:lvl2pPr marL="361950" indent="-180975">
              <a:defRPr sz="1200"/>
            </a:lvl2pPr>
            <a:lvl3pPr marL="542925" indent="-180975">
              <a:defRPr sz="1200"/>
            </a:lvl3pPr>
            <a:lvl4pPr marL="714375" indent="-171450">
              <a:defRPr sz="1200"/>
            </a:lvl4pPr>
            <a:lvl5pPr marL="895350" indent="-180975">
              <a:defRPr sz="12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7" name="phSectionTitle"/>
          <p:cNvSpPr>
            <a:spLocks noGrp="1"/>
          </p:cNvSpPr>
          <p:nvPr>
            <p:ph type="body" sz="quarter" idx="12"/>
          </p:nvPr>
        </p:nvSpPr>
        <p:spPr>
          <a:xfrm>
            <a:off x="187569" y="115200"/>
            <a:ext cx="6688016" cy="140400"/>
          </a:xfrm>
        </p:spPr>
        <p:txBody>
          <a:bodyPr/>
          <a:lstStyle>
            <a:lvl1pPr marL="0" indent="0">
              <a:buNone/>
              <a:defRPr sz="1000" baseline="0">
                <a:solidFill>
                  <a:srgbClr val="808080"/>
                </a:solidFill>
              </a:defRPr>
            </a:lvl1pPr>
          </a:lstStyle>
          <a:p>
            <a:pPr lvl="0"/>
            <a:r>
              <a:rPr lang="en-US" noProof="0" smtClean="0"/>
              <a:t>Click to edit Master text styles</a:t>
            </a:r>
          </a:p>
        </p:txBody>
      </p:sp>
      <p:sp>
        <p:nvSpPr>
          <p:cNvPr id="2" name="tlTitle"/>
          <p:cNvSpPr>
            <a:spLocks noGrp="1"/>
          </p:cNvSpPr>
          <p:nvPr>
            <p:ph type="title"/>
          </p:nvPr>
        </p:nvSpPr>
        <p:spPr/>
        <p:txBody>
          <a:bodyPr/>
          <a:lstStyle/>
          <a:p>
            <a:r>
              <a:rPr lang="en-US" noProof="0" smtClean="0"/>
              <a:t>Click to edit Master title style</a:t>
            </a:r>
            <a:endParaRPr lang="en-US" noProof="0" dirty="0"/>
          </a:p>
        </p:txBody>
      </p:sp>
    </p:spTree>
    <p:extLst>
      <p:ext uri="{BB962C8B-B14F-4D97-AF65-F5344CB8AC3E}">
        <p14:creationId xmlns:p14="http://schemas.microsoft.com/office/powerpoint/2010/main" val="1713686511"/>
      </p:ext>
    </p:extLst>
  </p:cSld>
  <p:clrMapOvr>
    <a:masterClrMapping/>
  </p:clrMapOvr>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4 Content with Headings (&lt;=12pt text)">
    <p:spTree>
      <p:nvGrpSpPr>
        <p:cNvPr id="1" name=""/>
        <p:cNvGrpSpPr/>
        <p:nvPr/>
      </p:nvGrpSpPr>
      <p:grpSpPr>
        <a:xfrm>
          <a:off x="0" y="0"/>
          <a:ext cx="0" cy="0"/>
          <a:chOff x="0" y="0"/>
          <a:chExt cx="0" cy="0"/>
        </a:xfrm>
      </p:grpSpPr>
      <p:sp>
        <p:nvSpPr>
          <p:cNvPr id="23" name="phContent4"/>
          <p:cNvSpPr>
            <a:spLocks noGrp="1"/>
          </p:cNvSpPr>
          <p:nvPr>
            <p:ph sz="half" idx="21"/>
          </p:nvPr>
        </p:nvSpPr>
        <p:spPr>
          <a:xfrm>
            <a:off x="9041484" y="1785314"/>
            <a:ext cx="2680616" cy="4812337"/>
          </a:xfrm>
        </p:spPr>
        <p:txBody>
          <a:bodyPr/>
          <a:lstStyle>
            <a:lvl1pPr marL="180975" indent="-180975">
              <a:defRPr sz="1200"/>
            </a:lvl1pPr>
            <a:lvl2pPr marL="361950" indent="-180975">
              <a:defRPr sz="1200"/>
            </a:lvl2pPr>
            <a:lvl3pPr marL="542925" indent="-180975">
              <a:defRPr sz="1200"/>
            </a:lvl3pPr>
            <a:lvl4pPr marL="714375" indent="-171450">
              <a:defRPr sz="1200"/>
            </a:lvl4pPr>
            <a:lvl5pPr marL="895350" indent="-180975">
              <a:defRPr sz="12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14" name="phHeading4"/>
          <p:cNvSpPr>
            <a:spLocks noGrp="1"/>
          </p:cNvSpPr>
          <p:nvPr>
            <p:ph sz="quarter" idx="26"/>
          </p:nvPr>
        </p:nvSpPr>
        <p:spPr>
          <a:xfrm>
            <a:off x="9041484" y="1306513"/>
            <a:ext cx="2680616" cy="432000"/>
          </a:xfrm>
        </p:spPr>
        <p:txBody>
          <a:bodyPr anchor="b"/>
          <a:lstStyle>
            <a:lvl1pPr marL="0" indent="0">
              <a:buNone/>
              <a:defRPr sz="1200" b="1"/>
            </a:lvl1pPr>
            <a:lvl2pPr marL="270125" indent="0">
              <a:buNone/>
              <a:defRPr sz="1200"/>
            </a:lvl2pPr>
            <a:lvl3pPr marL="539625" indent="0">
              <a:buNone/>
              <a:defRPr sz="1200"/>
            </a:lvl3pPr>
            <a:lvl4pPr marL="810000" indent="0">
              <a:buNone/>
              <a:defRPr sz="1200"/>
            </a:lvl4pPr>
            <a:lvl5pPr marL="1081712" indent="0">
              <a:buNone/>
              <a:defRPr sz="1200"/>
            </a:lvl5pPr>
          </a:lstStyle>
          <a:p>
            <a:pPr lvl="0"/>
            <a:r>
              <a:rPr lang="en-US" smtClean="0"/>
              <a:t>Click to edit Master text styles</a:t>
            </a:r>
          </a:p>
        </p:txBody>
      </p:sp>
      <p:sp>
        <p:nvSpPr>
          <p:cNvPr id="12" name="phContent3"/>
          <p:cNvSpPr>
            <a:spLocks noGrp="1"/>
          </p:cNvSpPr>
          <p:nvPr>
            <p:ph sz="half" idx="15"/>
          </p:nvPr>
        </p:nvSpPr>
        <p:spPr>
          <a:xfrm>
            <a:off x="6183963" y="1785314"/>
            <a:ext cx="2680616" cy="4812337"/>
          </a:xfrm>
        </p:spPr>
        <p:txBody>
          <a:bodyPr/>
          <a:lstStyle>
            <a:lvl1pPr marL="180975" indent="-180975">
              <a:defRPr sz="1200"/>
            </a:lvl1pPr>
            <a:lvl2pPr marL="361950" indent="-180975">
              <a:defRPr sz="1200"/>
            </a:lvl2pPr>
            <a:lvl3pPr marL="542925" indent="-180975">
              <a:defRPr sz="1200"/>
            </a:lvl3pPr>
            <a:lvl4pPr marL="714375" indent="-171450">
              <a:defRPr sz="1200"/>
            </a:lvl4pPr>
            <a:lvl5pPr marL="895350" indent="-180975">
              <a:defRPr sz="12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13" name="phHeading3"/>
          <p:cNvSpPr>
            <a:spLocks noGrp="1"/>
          </p:cNvSpPr>
          <p:nvPr>
            <p:ph sz="quarter" idx="25"/>
          </p:nvPr>
        </p:nvSpPr>
        <p:spPr>
          <a:xfrm>
            <a:off x="6183963" y="1306513"/>
            <a:ext cx="2680616" cy="432000"/>
          </a:xfrm>
        </p:spPr>
        <p:txBody>
          <a:bodyPr anchor="b"/>
          <a:lstStyle>
            <a:lvl1pPr marL="0" indent="0">
              <a:buNone/>
              <a:defRPr sz="1200" b="1"/>
            </a:lvl1pPr>
            <a:lvl2pPr marL="270125" indent="0">
              <a:buNone/>
              <a:defRPr sz="1200"/>
            </a:lvl2pPr>
            <a:lvl3pPr marL="539625" indent="0">
              <a:buNone/>
              <a:defRPr sz="1200"/>
            </a:lvl3pPr>
            <a:lvl4pPr marL="810000" indent="0">
              <a:buNone/>
              <a:defRPr sz="1200"/>
            </a:lvl4pPr>
            <a:lvl5pPr marL="1081712" indent="0">
              <a:buNone/>
              <a:defRPr sz="1200"/>
            </a:lvl5pPr>
          </a:lstStyle>
          <a:p>
            <a:pPr lvl="0"/>
            <a:r>
              <a:rPr lang="en-US" smtClean="0"/>
              <a:t>Click to edit Master text styles</a:t>
            </a:r>
          </a:p>
        </p:txBody>
      </p:sp>
      <p:sp>
        <p:nvSpPr>
          <p:cNvPr id="11" name="phContent2"/>
          <p:cNvSpPr>
            <a:spLocks noGrp="1"/>
          </p:cNvSpPr>
          <p:nvPr>
            <p:ph sz="half" idx="14"/>
          </p:nvPr>
        </p:nvSpPr>
        <p:spPr>
          <a:xfrm>
            <a:off x="3326443" y="1785314"/>
            <a:ext cx="2680616" cy="4812337"/>
          </a:xfrm>
        </p:spPr>
        <p:txBody>
          <a:bodyPr/>
          <a:lstStyle>
            <a:lvl1pPr marL="180975" indent="-180975">
              <a:defRPr sz="1200"/>
            </a:lvl1pPr>
            <a:lvl2pPr marL="361950" indent="-180975">
              <a:defRPr sz="1200"/>
            </a:lvl2pPr>
            <a:lvl3pPr marL="542925" indent="-180975">
              <a:defRPr sz="1200"/>
            </a:lvl3pPr>
            <a:lvl4pPr marL="714375" indent="-171450">
              <a:defRPr sz="1200"/>
            </a:lvl4pPr>
            <a:lvl5pPr marL="895350" indent="-180975">
              <a:defRPr sz="12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10" name="phHeading2"/>
          <p:cNvSpPr>
            <a:spLocks noGrp="1"/>
          </p:cNvSpPr>
          <p:nvPr>
            <p:ph sz="quarter" idx="24"/>
          </p:nvPr>
        </p:nvSpPr>
        <p:spPr>
          <a:xfrm>
            <a:off x="3326443" y="1306513"/>
            <a:ext cx="2680616" cy="432000"/>
          </a:xfrm>
        </p:spPr>
        <p:txBody>
          <a:bodyPr anchor="b"/>
          <a:lstStyle>
            <a:lvl1pPr marL="0" indent="0">
              <a:buNone/>
              <a:defRPr sz="1200" b="1"/>
            </a:lvl1pPr>
            <a:lvl2pPr marL="270125" indent="0">
              <a:buNone/>
              <a:defRPr sz="1200"/>
            </a:lvl2pPr>
            <a:lvl3pPr marL="539625" indent="0">
              <a:buNone/>
              <a:defRPr sz="1200"/>
            </a:lvl3pPr>
            <a:lvl4pPr marL="810000" indent="0">
              <a:buNone/>
              <a:defRPr sz="1200"/>
            </a:lvl4pPr>
            <a:lvl5pPr marL="1081712" indent="0">
              <a:buNone/>
              <a:defRPr sz="1200"/>
            </a:lvl5pPr>
          </a:lstStyle>
          <a:p>
            <a:pPr lvl="0"/>
            <a:r>
              <a:rPr lang="en-US" smtClean="0"/>
              <a:t>Click to edit Master text styles</a:t>
            </a:r>
          </a:p>
        </p:txBody>
      </p:sp>
      <p:sp>
        <p:nvSpPr>
          <p:cNvPr id="3" name="phContent1"/>
          <p:cNvSpPr>
            <a:spLocks noGrp="1"/>
          </p:cNvSpPr>
          <p:nvPr>
            <p:ph sz="half" idx="1"/>
          </p:nvPr>
        </p:nvSpPr>
        <p:spPr>
          <a:xfrm>
            <a:off x="468923" y="1785313"/>
            <a:ext cx="2680616" cy="4812338"/>
          </a:xfrm>
        </p:spPr>
        <p:txBody>
          <a:bodyPr/>
          <a:lstStyle>
            <a:lvl1pPr marL="180975" indent="-180975">
              <a:defRPr sz="1200"/>
            </a:lvl1pPr>
            <a:lvl2pPr marL="361950" indent="-180975">
              <a:defRPr sz="1200"/>
            </a:lvl2pPr>
            <a:lvl3pPr marL="542925" indent="-180975">
              <a:defRPr sz="1200"/>
            </a:lvl3pPr>
            <a:lvl4pPr marL="714375" indent="-171450">
              <a:defRPr sz="1200"/>
            </a:lvl4pPr>
            <a:lvl5pPr marL="895350" indent="-180975">
              <a:defRPr sz="12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9" name="phHeading1"/>
          <p:cNvSpPr>
            <a:spLocks noGrp="1"/>
          </p:cNvSpPr>
          <p:nvPr>
            <p:ph sz="quarter" idx="23"/>
          </p:nvPr>
        </p:nvSpPr>
        <p:spPr>
          <a:xfrm>
            <a:off x="468923" y="1306513"/>
            <a:ext cx="2680616" cy="432000"/>
          </a:xfrm>
        </p:spPr>
        <p:txBody>
          <a:bodyPr anchor="b"/>
          <a:lstStyle>
            <a:lvl1pPr marL="0" indent="0">
              <a:buNone/>
              <a:defRPr sz="1200" b="1"/>
            </a:lvl1pPr>
            <a:lvl2pPr marL="270125" indent="0">
              <a:buNone/>
              <a:defRPr sz="1200"/>
            </a:lvl2pPr>
            <a:lvl3pPr marL="539625" indent="0">
              <a:buNone/>
              <a:defRPr sz="1200"/>
            </a:lvl3pPr>
            <a:lvl4pPr marL="810000" indent="0">
              <a:buNone/>
              <a:defRPr sz="1200"/>
            </a:lvl4pPr>
            <a:lvl5pPr marL="1081712" indent="0">
              <a:buNone/>
              <a:defRPr sz="1200"/>
            </a:lvl5pPr>
          </a:lstStyle>
          <a:p>
            <a:pPr lvl="0"/>
            <a:r>
              <a:rPr lang="en-US" smtClean="0"/>
              <a:t>Click to edit Master text styles</a:t>
            </a:r>
          </a:p>
        </p:txBody>
      </p:sp>
      <p:sp>
        <p:nvSpPr>
          <p:cNvPr id="7" name="phSectionTitle"/>
          <p:cNvSpPr>
            <a:spLocks noGrp="1"/>
          </p:cNvSpPr>
          <p:nvPr>
            <p:ph type="body" sz="quarter" idx="12"/>
          </p:nvPr>
        </p:nvSpPr>
        <p:spPr>
          <a:xfrm>
            <a:off x="187569" y="115200"/>
            <a:ext cx="6688016" cy="140400"/>
          </a:xfrm>
        </p:spPr>
        <p:txBody>
          <a:bodyPr/>
          <a:lstStyle>
            <a:lvl1pPr marL="0" indent="0">
              <a:buNone/>
              <a:defRPr sz="1000" baseline="0">
                <a:solidFill>
                  <a:srgbClr val="808080"/>
                </a:solidFill>
              </a:defRPr>
            </a:lvl1pPr>
          </a:lstStyle>
          <a:p>
            <a:pPr lvl="0"/>
            <a:r>
              <a:rPr lang="en-US" noProof="0" smtClean="0"/>
              <a:t>Click to edit Master text styles</a:t>
            </a:r>
          </a:p>
        </p:txBody>
      </p:sp>
      <p:sp>
        <p:nvSpPr>
          <p:cNvPr id="2" name="tlTitle"/>
          <p:cNvSpPr>
            <a:spLocks noGrp="1"/>
          </p:cNvSpPr>
          <p:nvPr>
            <p:ph type="title"/>
          </p:nvPr>
        </p:nvSpPr>
        <p:spPr/>
        <p:txBody>
          <a:bodyPr/>
          <a:lstStyle/>
          <a:p>
            <a:r>
              <a:rPr lang="en-US" noProof="0" smtClean="0"/>
              <a:t>Click to edit Master title style</a:t>
            </a:r>
            <a:endParaRPr lang="en-US" noProof="0" dirty="0"/>
          </a:p>
        </p:txBody>
      </p:sp>
    </p:spTree>
    <p:extLst>
      <p:ext uri="{BB962C8B-B14F-4D97-AF65-F5344CB8AC3E}">
        <p14:creationId xmlns:p14="http://schemas.microsoft.com/office/powerpoint/2010/main" val="2026000460"/>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266826"/>
            <a:ext cx="5181600" cy="51149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266826"/>
            <a:ext cx="5181600" cy="511492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a:extLst>
              <a:ext uri="{FF2B5EF4-FFF2-40B4-BE49-F238E27FC236}"/>
            </a:extLst>
          </p:cNvPr>
          <p:cNvSpPr>
            <a:spLocks noGrp="1"/>
          </p:cNvSpPr>
          <p:nvPr>
            <p:ph type="sldNum" sz="quarter" idx="10"/>
          </p:nvPr>
        </p:nvSpPr>
        <p:spPr/>
        <p:txBody>
          <a:bodyPr/>
          <a:lstStyle>
            <a:lvl1pPr>
              <a:defRPr/>
            </a:lvl1pPr>
          </a:lstStyle>
          <a:p>
            <a:pPr>
              <a:defRPr/>
            </a:pPr>
            <a:fld id="{9EB2D8BD-D4E7-9A4D-BB21-4929C729F900}" type="slidenum">
              <a:rPr/>
              <a:pPr>
                <a:defRPr/>
              </a:pPr>
              <a:t>‹#›</a:t>
            </a:fld>
            <a:endParaRPr dirty="0"/>
          </a:p>
        </p:txBody>
      </p:sp>
    </p:spTree>
    <p:extLst>
      <p:ext uri="{BB962C8B-B14F-4D97-AF65-F5344CB8AC3E}">
        <p14:creationId xmlns:p14="http://schemas.microsoft.com/office/powerpoint/2010/main" val="67153162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6 Content (&lt;=14pt text)">
    <p:spTree>
      <p:nvGrpSpPr>
        <p:cNvPr id="1" name=""/>
        <p:cNvGrpSpPr/>
        <p:nvPr/>
      </p:nvGrpSpPr>
      <p:grpSpPr>
        <a:xfrm>
          <a:off x="0" y="0"/>
          <a:ext cx="0" cy="0"/>
          <a:chOff x="0" y="0"/>
          <a:chExt cx="0" cy="0"/>
        </a:xfrm>
      </p:grpSpPr>
      <p:sp>
        <p:nvSpPr>
          <p:cNvPr id="15" name="phContent6"/>
          <p:cNvSpPr>
            <a:spLocks noGrp="1"/>
          </p:cNvSpPr>
          <p:nvPr>
            <p:ph sz="half" idx="18"/>
          </p:nvPr>
        </p:nvSpPr>
        <p:spPr>
          <a:xfrm>
            <a:off x="8089847" y="4028282"/>
            <a:ext cx="3633231" cy="2569368"/>
          </a:xfrm>
        </p:spPr>
        <p:txBody>
          <a:bodyPr/>
          <a:lstStyle>
            <a:lvl1pPr marL="180975" indent="-180975">
              <a:defRPr sz="1400"/>
            </a:lvl1pPr>
            <a:lvl2pPr marL="361950" indent="-180975">
              <a:defRPr sz="1400"/>
            </a:lvl2pPr>
            <a:lvl3pPr marL="542925" indent="-180975">
              <a:defRPr sz="1400"/>
            </a:lvl3pPr>
            <a:lvl4pPr marL="714375" indent="-171450">
              <a:defRPr sz="1400"/>
            </a:lvl4pPr>
            <a:lvl5pPr marL="895350" indent="-180975">
              <a:defRPr sz="14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14" name="phContent5"/>
          <p:cNvSpPr>
            <a:spLocks noGrp="1"/>
          </p:cNvSpPr>
          <p:nvPr>
            <p:ph sz="half" idx="17"/>
          </p:nvPr>
        </p:nvSpPr>
        <p:spPr>
          <a:xfrm>
            <a:off x="4279386" y="4028282"/>
            <a:ext cx="3633231" cy="2569368"/>
          </a:xfrm>
        </p:spPr>
        <p:txBody>
          <a:bodyPr/>
          <a:lstStyle>
            <a:lvl1pPr marL="180975" indent="-180975">
              <a:defRPr sz="1400"/>
            </a:lvl1pPr>
            <a:lvl2pPr marL="361950" indent="-180975">
              <a:defRPr sz="1400"/>
            </a:lvl2pPr>
            <a:lvl3pPr marL="542925" indent="-180975">
              <a:defRPr sz="1400"/>
            </a:lvl3pPr>
            <a:lvl4pPr marL="714375" indent="-171450">
              <a:defRPr sz="1400"/>
            </a:lvl4pPr>
            <a:lvl5pPr marL="895350" indent="-180975">
              <a:defRPr sz="14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13" name="phContent4"/>
          <p:cNvSpPr>
            <a:spLocks noGrp="1"/>
          </p:cNvSpPr>
          <p:nvPr>
            <p:ph sz="half" idx="16"/>
          </p:nvPr>
        </p:nvSpPr>
        <p:spPr>
          <a:xfrm>
            <a:off x="468923" y="4028282"/>
            <a:ext cx="3633231" cy="2569368"/>
          </a:xfrm>
        </p:spPr>
        <p:txBody>
          <a:bodyPr/>
          <a:lstStyle>
            <a:lvl1pPr marL="180975" indent="-180975">
              <a:defRPr sz="1400"/>
            </a:lvl1pPr>
            <a:lvl2pPr marL="361950" indent="-180975">
              <a:defRPr sz="1400"/>
            </a:lvl2pPr>
            <a:lvl3pPr marL="542925" indent="-180975">
              <a:defRPr sz="1400"/>
            </a:lvl3pPr>
            <a:lvl4pPr marL="714375" indent="-171450">
              <a:defRPr sz="1400"/>
            </a:lvl4pPr>
            <a:lvl5pPr marL="895350" indent="-180975">
              <a:defRPr sz="14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12" name="phContent3"/>
          <p:cNvSpPr>
            <a:spLocks noGrp="1"/>
          </p:cNvSpPr>
          <p:nvPr>
            <p:ph sz="half" idx="15"/>
          </p:nvPr>
        </p:nvSpPr>
        <p:spPr>
          <a:xfrm>
            <a:off x="8089847" y="1306514"/>
            <a:ext cx="3633231" cy="2569368"/>
          </a:xfrm>
        </p:spPr>
        <p:txBody>
          <a:bodyPr/>
          <a:lstStyle>
            <a:lvl1pPr marL="180975" indent="-180975">
              <a:defRPr sz="1400"/>
            </a:lvl1pPr>
            <a:lvl2pPr marL="361950" indent="-180975">
              <a:defRPr sz="1400"/>
            </a:lvl2pPr>
            <a:lvl3pPr marL="542925" indent="-180975">
              <a:defRPr sz="1400"/>
            </a:lvl3pPr>
            <a:lvl4pPr marL="714375" indent="-171450">
              <a:defRPr sz="1400"/>
            </a:lvl4pPr>
            <a:lvl5pPr marL="895350" indent="-180975">
              <a:defRPr sz="14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11" name="phContent2"/>
          <p:cNvSpPr>
            <a:spLocks noGrp="1"/>
          </p:cNvSpPr>
          <p:nvPr>
            <p:ph sz="half" idx="14"/>
          </p:nvPr>
        </p:nvSpPr>
        <p:spPr>
          <a:xfrm>
            <a:off x="4279386" y="1306514"/>
            <a:ext cx="3633231" cy="2569368"/>
          </a:xfrm>
        </p:spPr>
        <p:txBody>
          <a:bodyPr/>
          <a:lstStyle>
            <a:lvl1pPr marL="180975" indent="-180975">
              <a:defRPr sz="1400"/>
            </a:lvl1pPr>
            <a:lvl2pPr marL="361950" indent="-180975">
              <a:defRPr sz="1400"/>
            </a:lvl2pPr>
            <a:lvl3pPr marL="542925" indent="-180975">
              <a:defRPr sz="1400"/>
            </a:lvl3pPr>
            <a:lvl4pPr marL="714375" indent="-171450">
              <a:defRPr sz="1400"/>
            </a:lvl4pPr>
            <a:lvl5pPr marL="895350" indent="-180975">
              <a:defRPr sz="14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3" name="phContent1"/>
          <p:cNvSpPr>
            <a:spLocks noGrp="1"/>
          </p:cNvSpPr>
          <p:nvPr>
            <p:ph sz="half" idx="1"/>
          </p:nvPr>
        </p:nvSpPr>
        <p:spPr>
          <a:xfrm>
            <a:off x="468923" y="1306514"/>
            <a:ext cx="3633231" cy="2569368"/>
          </a:xfrm>
        </p:spPr>
        <p:txBody>
          <a:bodyPr/>
          <a:lstStyle>
            <a:lvl1pPr marL="180975" indent="-180975">
              <a:defRPr sz="1400"/>
            </a:lvl1pPr>
            <a:lvl2pPr marL="361950" indent="-180975">
              <a:defRPr sz="1400"/>
            </a:lvl2pPr>
            <a:lvl3pPr marL="542925" indent="-180975">
              <a:defRPr sz="1400"/>
            </a:lvl3pPr>
            <a:lvl4pPr marL="714375" indent="-171450">
              <a:defRPr sz="1400"/>
            </a:lvl4pPr>
            <a:lvl5pPr marL="895350" indent="-180975">
              <a:defRPr sz="14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7" name="phSectionTitle"/>
          <p:cNvSpPr>
            <a:spLocks noGrp="1"/>
          </p:cNvSpPr>
          <p:nvPr>
            <p:ph type="body" sz="quarter" idx="12"/>
          </p:nvPr>
        </p:nvSpPr>
        <p:spPr>
          <a:xfrm>
            <a:off x="187569" y="115200"/>
            <a:ext cx="6688016" cy="140400"/>
          </a:xfrm>
        </p:spPr>
        <p:txBody>
          <a:bodyPr/>
          <a:lstStyle>
            <a:lvl1pPr marL="0" indent="0">
              <a:buNone/>
              <a:defRPr sz="1000" baseline="0">
                <a:solidFill>
                  <a:srgbClr val="808080"/>
                </a:solidFill>
              </a:defRPr>
            </a:lvl1pPr>
          </a:lstStyle>
          <a:p>
            <a:pPr lvl="0"/>
            <a:r>
              <a:rPr lang="en-US" noProof="0" smtClean="0"/>
              <a:t>Click to edit Master text styles</a:t>
            </a:r>
          </a:p>
        </p:txBody>
      </p:sp>
      <p:sp>
        <p:nvSpPr>
          <p:cNvPr id="2" name="tlTitle"/>
          <p:cNvSpPr>
            <a:spLocks noGrp="1"/>
          </p:cNvSpPr>
          <p:nvPr>
            <p:ph type="title"/>
          </p:nvPr>
        </p:nvSpPr>
        <p:spPr/>
        <p:txBody>
          <a:bodyPr/>
          <a:lstStyle/>
          <a:p>
            <a:r>
              <a:rPr lang="en-US" noProof="0" smtClean="0"/>
              <a:t>Click to edit Master title style</a:t>
            </a:r>
            <a:endParaRPr lang="en-US" noProof="0" dirty="0"/>
          </a:p>
        </p:txBody>
      </p:sp>
    </p:spTree>
    <p:extLst>
      <p:ext uri="{BB962C8B-B14F-4D97-AF65-F5344CB8AC3E}">
        <p14:creationId xmlns:p14="http://schemas.microsoft.com/office/powerpoint/2010/main" val="489024388"/>
      </p:ext>
    </p:extLst>
  </p:cSld>
  <p:clrMapOvr>
    <a:masterClrMapping/>
  </p:clrMapOvr>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8 Content (&lt;=12pt text)">
    <p:spTree>
      <p:nvGrpSpPr>
        <p:cNvPr id="1" name=""/>
        <p:cNvGrpSpPr/>
        <p:nvPr/>
      </p:nvGrpSpPr>
      <p:grpSpPr>
        <a:xfrm>
          <a:off x="0" y="0"/>
          <a:ext cx="0" cy="0"/>
          <a:chOff x="0" y="0"/>
          <a:chExt cx="0" cy="0"/>
        </a:xfrm>
      </p:grpSpPr>
      <p:sp>
        <p:nvSpPr>
          <p:cNvPr id="10" name="phContent8"/>
          <p:cNvSpPr>
            <a:spLocks noGrp="1"/>
          </p:cNvSpPr>
          <p:nvPr>
            <p:ph sz="half" idx="22"/>
          </p:nvPr>
        </p:nvSpPr>
        <p:spPr>
          <a:xfrm>
            <a:off x="9041484" y="4028282"/>
            <a:ext cx="2680616" cy="2569369"/>
          </a:xfrm>
        </p:spPr>
        <p:txBody>
          <a:bodyPr/>
          <a:lstStyle>
            <a:lvl1pPr marL="180975" indent="-180975">
              <a:defRPr sz="1200"/>
            </a:lvl1pPr>
            <a:lvl2pPr marL="361950" indent="-180975">
              <a:defRPr sz="1200"/>
            </a:lvl2pPr>
            <a:lvl3pPr marL="542925" indent="-180975">
              <a:defRPr sz="1200"/>
            </a:lvl3pPr>
            <a:lvl4pPr marL="714375" indent="-171450">
              <a:defRPr sz="1200"/>
            </a:lvl4pPr>
            <a:lvl5pPr marL="895350" indent="-180975">
              <a:defRPr sz="12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13" name="phContent7"/>
          <p:cNvSpPr>
            <a:spLocks noGrp="1"/>
          </p:cNvSpPr>
          <p:nvPr>
            <p:ph sz="half" idx="23"/>
          </p:nvPr>
        </p:nvSpPr>
        <p:spPr>
          <a:xfrm>
            <a:off x="6183963" y="4028282"/>
            <a:ext cx="2680616" cy="2569369"/>
          </a:xfrm>
        </p:spPr>
        <p:txBody>
          <a:bodyPr/>
          <a:lstStyle>
            <a:lvl1pPr marL="180975" indent="-180975">
              <a:defRPr sz="1200"/>
            </a:lvl1pPr>
            <a:lvl2pPr marL="361950" indent="-180975">
              <a:defRPr sz="1200"/>
            </a:lvl2pPr>
            <a:lvl3pPr marL="542925" indent="-180975">
              <a:defRPr sz="1200"/>
            </a:lvl3pPr>
            <a:lvl4pPr marL="714375" indent="-171450">
              <a:defRPr sz="1200"/>
            </a:lvl4pPr>
            <a:lvl5pPr marL="895350" indent="-180975">
              <a:defRPr sz="12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14" name="phContent6"/>
          <p:cNvSpPr>
            <a:spLocks noGrp="1"/>
          </p:cNvSpPr>
          <p:nvPr>
            <p:ph sz="half" idx="24"/>
          </p:nvPr>
        </p:nvSpPr>
        <p:spPr>
          <a:xfrm>
            <a:off x="3326443" y="4028282"/>
            <a:ext cx="2680616" cy="2569369"/>
          </a:xfrm>
        </p:spPr>
        <p:txBody>
          <a:bodyPr/>
          <a:lstStyle>
            <a:lvl1pPr marL="180975" indent="-180975">
              <a:defRPr sz="1200"/>
            </a:lvl1pPr>
            <a:lvl2pPr marL="361950" indent="-180975">
              <a:defRPr sz="1200"/>
            </a:lvl2pPr>
            <a:lvl3pPr marL="542925" indent="-180975">
              <a:defRPr sz="1200"/>
            </a:lvl3pPr>
            <a:lvl4pPr marL="714375" indent="-171450">
              <a:defRPr sz="1200"/>
            </a:lvl4pPr>
            <a:lvl5pPr marL="895350" indent="-180975">
              <a:defRPr sz="12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15" name="phContent5"/>
          <p:cNvSpPr>
            <a:spLocks noGrp="1"/>
          </p:cNvSpPr>
          <p:nvPr>
            <p:ph sz="half" idx="25"/>
          </p:nvPr>
        </p:nvSpPr>
        <p:spPr>
          <a:xfrm>
            <a:off x="468923" y="4028282"/>
            <a:ext cx="2680616" cy="2569369"/>
          </a:xfrm>
        </p:spPr>
        <p:txBody>
          <a:bodyPr/>
          <a:lstStyle>
            <a:lvl1pPr marL="180975" indent="-180975">
              <a:defRPr sz="1200"/>
            </a:lvl1pPr>
            <a:lvl2pPr marL="361950" indent="-180975">
              <a:defRPr sz="1200"/>
            </a:lvl2pPr>
            <a:lvl3pPr marL="542925" indent="-180975">
              <a:defRPr sz="1200"/>
            </a:lvl3pPr>
            <a:lvl4pPr marL="714375" indent="-171450">
              <a:defRPr sz="1200"/>
            </a:lvl4pPr>
            <a:lvl5pPr marL="895350" indent="-180975">
              <a:defRPr sz="12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23" name="phContent4"/>
          <p:cNvSpPr>
            <a:spLocks noGrp="1"/>
          </p:cNvSpPr>
          <p:nvPr>
            <p:ph sz="half" idx="21"/>
          </p:nvPr>
        </p:nvSpPr>
        <p:spPr>
          <a:xfrm>
            <a:off x="9041484" y="1306514"/>
            <a:ext cx="2680616" cy="2569369"/>
          </a:xfrm>
        </p:spPr>
        <p:txBody>
          <a:bodyPr/>
          <a:lstStyle>
            <a:lvl1pPr marL="180975" indent="-180975">
              <a:defRPr sz="1200"/>
            </a:lvl1pPr>
            <a:lvl2pPr marL="361950" indent="-180975">
              <a:defRPr sz="1200"/>
            </a:lvl2pPr>
            <a:lvl3pPr marL="542925" indent="-180975">
              <a:defRPr sz="1200"/>
            </a:lvl3pPr>
            <a:lvl4pPr marL="714375" indent="-171450">
              <a:defRPr sz="1200"/>
            </a:lvl4pPr>
            <a:lvl5pPr marL="895350" indent="-180975">
              <a:defRPr sz="12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12" name="phContent3"/>
          <p:cNvSpPr>
            <a:spLocks noGrp="1"/>
          </p:cNvSpPr>
          <p:nvPr>
            <p:ph sz="half" idx="15"/>
          </p:nvPr>
        </p:nvSpPr>
        <p:spPr>
          <a:xfrm>
            <a:off x="6183963" y="1306514"/>
            <a:ext cx="2680616" cy="2569369"/>
          </a:xfrm>
        </p:spPr>
        <p:txBody>
          <a:bodyPr/>
          <a:lstStyle>
            <a:lvl1pPr marL="180975" indent="-180975">
              <a:defRPr sz="1200"/>
            </a:lvl1pPr>
            <a:lvl2pPr marL="361950" indent="-180975">
              <a:defRPr sz="1200"/>
            </a:lvl2pPr>
            <a:lvl3pPr marL="542925" indent="-180975">
              <a:defRPr sz="1200"/>
            </a:lvl3pPr>
            <a:lvl4pPr marL="714375" indent="-171450">
              <a:defRPr sz="1200"/>
            </a:lvl4pPr>
            <a:lvl5pPr marL="895350" indent="-180975">
              <a:defRPr sz="12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11" name="phContent2"/>
          <p:cNvSpPr>
            <a:spLocks noGrp="1"/>
          </p:cNvSpPr>
          <p:nvPr>
            <p:ph sz="half" idx="14"/>
          </p:nvPr>
        </p:nvSpPr>
        <p:spPr>
          <a:xfrm>
            <a:off x="3326443" y="1306514"/>
            <a:ext cx="2680616" cy="2569369"/>
          </a:xfrm>
        </p:spPr>
        <p:txBody>
          <a:bodyPr/>
          <a:lstStyle>
            <a:lvl1pPr marL="180975" indent="-180975">
              <a:defRPr sz="1200"/>
            </a:lvl1pPr>
            <a:lvl2pPr marL="361950" indent="-180975">
              <a:defRPr sz="1200"/>
            </a:lvl2pPr>
            <a:lvl3pPr marL="542925" indent="-180975">
              <a:defRPr sz="1200"/>
            </a:lvl3pPr>
            <a:lvl4pPr marL="714375" indent="-171450">
              <a:defRPr sz="1200"/>
            </a:lvl4pPr>
            <a:lvl5pPr marL="895350" indent="-180975">
              <a:defRPr sz="12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3" name="phContent1"/>
          <p:cNvSpPr>
            <a:spLocks noGrp="1"/>
          </p:cNvSpPr>
          <p:nvPr>
            <p:ph sz="half" idx="1"/>
          </p:nvPr>
        </p:nvSpPr>
        <p:spPr>
          <a:xfrm>
            <a:off x="468923" y="1306514"/>
            <a:ext cx="2680616" cy="2569369"/>
          </a:xfrm>
        </p:spPr>
        <p:txBody>
          <a:bodyPr/>
          <a:lstStyle>
            <a:lvl1pPr marL="180975" indent="-180975">
              <a:defRPr sz="1200"/>
            </a:lvl1pPr>
            <a:lvl2pPr marL="361950" indent="-180975">
              <a:defRPr sz="1200"/>
            </a:lvl2pPr>
            <a:lvl3pPr marL="542925" indent="-180975">
              <a:defRPr sz="1200"/>
            </a:lvl3pPr>
            <a:lvl4pPr marL="714375" indent="-171450">
              <a:defRPr sz="1200"/>
            </a:lvl4pPr>
            <a:lvl5pPr marL="895350" indent="-180975">
              <a:defRPr sz="12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7" name="phSectionTitle"/>
          <p:cNvSpPr>
            <a:spLocks noGrp="1"/>
          </p:cNvSpPr>
          <p:nvPr>
            <p:ph type="body" sz="quarter" idx="12"/>
          </p:nvPr>
        </p:nvSpPr>
        <p:spPr>
          <a:xfrm>
            <a:off x="187569" y="115200"/>
            <a:ext cx="6688016" cy="140400"/>
          </a:xfrm>
        </p:spPr>
        <p:txBody>
          <a:bodyPr/>
          <a:lstStyle>
            <a:lvl1pPr marL="0" indent="0">
              <a:buNone/>
              <a:defRPr sz="1000" baseline="0">
                <a:solidFill>
                  <a:srgbClr val="808080"/>
                </a:solidFill>
              </a:defRPr>
            </a:lvl1pPr>
          </a:lstStyle>
          <a:p>
            <a:pPr lvl="0"/>
            <a:r>
              <a:rPr lang="en-US" noProof="0" smtClean="0"/>
              <a:t>Click to edit Master text styles</a:t>
            </a:r>
          </a:p>
        </p:txBody>
      </p:sp>
      <p:sp>
        <p:nvSpPr>
          <p:cNvPr id="2" name="tlTitle"/>
          <p:cNvSpPr>
            <a:spLocks noGrp="1"/>
          </p:cNvSpPr>
          <p:nvPr>
            <p:ph type="title"/>
          </p:nvPr>
        </p:nvSpPr>
        <p:spPr/>
        <p:txBody>
          <a:bodyPr/>
          <a:lstStyle/>
          <a:p>
            <a:r>
              <a:rPr lang="en-US" noProof="0" smtClean="0"/>
              <a:t>Click to edit Master title style</a:t>
            </a:r>
            <a:endParaRPr lang="en-US" noProof="0" dirty="0"/>
          </a:p>
        </p:txBody>
      </p:sp>
    </p:spTree>
    <p:extLst>
      <p:ext uri="{BB962C8B-B14F-4D97-AF65-F5344CB8AC3E}">
        <p14:creationId xmlns:p14="http://schemas.microsoft.com/office/powerpoint/2010/main" val="612972047"/>
      </p:ext>
    </p:extLst>
  </p:cSld>
  <p:clrMapOvr>
    <a:masterClrMapping/>
  </p:clrMapOvr>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8 Content with Headings (&lt;=12pt text)">
    <p:spTree>
      <p:nvGrpSpPr>
        <p:cNvPr id="1" name=""/>
        <p:cNvGrpSpPr/>
        <p:nvPr/>
      </p:nvGrpSpPr>
      <p:grpSpPr>
        <a:xfrm>
          <a:off x="0" y="0"/>
          <a:ext cx="0" cy="0"/>
          <a:chOff x="0" y="0"/>
          <a:chExt cx="0" cy="0"/>
        </a:xfrm>
      </p:grpSpPr>
      <p:sp>
        <p:nvSpPr>
          <p:cNvPr id="14" name="phContent8"/>
          <p:cNvSpPr>
            <a:spLocks noGrp="1"/>
          </p:cNvSpPr>
          <p:nvPr>
            <p:ph sz="half" idx="23"/>
          </p:nvPr>
        </p:nvSpPr>
        <p:spPr>
          <a:xfrm>
            <a:off x="9041484" y="4506050"/>
            <a:ext cx="2680616" cy="2091600"/>
          </a:xfrm>
        </p:spPr>
        <p:txBody>
          <a:bodyPr/>
          <a:lstStyle>
            <a:lvl1pPr marL="180975" indent="-180975">
              <a:defRPr sz="1200"/>
            </a:lvl1pPr>
            <a:lvl2pPr marL="361950" indent="-180975">
              <a:defRPr sz="1200"/>
            </a:lvl2pPr>
            <a:lvl3pPr marL="542925" indent="-180975">
              <a:defRPr sz="1200"/>
            </a:lvl3pPr>
            <a:lvl4pPr marL="714375" indent="-171450">
              <a:defRPr sz="1200"/>
            </a:lvl4pPr>
            <a:lvl5pPr marL="895350" indent="-180975">
              <a:defRPr sz="12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24" name="phHeading8"/>
          <p:cNvSpPr>
            <a:spLocks noGrp="1"/>
          </p:cNvSpPr>
          <p:nvPr>
            <p:ph sz="quarter" idx="30"/>
          </p:nvPr>
        </p:nvSpPr>
        <p:spPr>
          <a:xfrm>
            <a:off x="9041484" y="4047887"/>
            <a:ext cx="2680616" cy="432000"/>
          </a:xfrm>
        </p:spPr>
        <p:txBody>
          <a:bodyPr anchor="b"/>
          <a:lstStyle>
            <a:lvl1pPr marL="0" indent="0">
              <a:buNone/>
              <a:defRPr sz="1200" b="1"/>
            </a:lvl1pPr>
            <a:lvl2pPr marL="270125" indent="0">
              <a:buNone/>
              <a:defRPr sz="1200"/>
            </a:lvl2pPr>
            <a:lvl3pPr marL="539625" indent="0">
              <a:buNone/>
              <a:defRPr sz="1200"/>
            </a:lvl3pPr>
            <a:lvl4pPr marL="810000" indent="0">
              <a:buNone/>
              <a:defRPr sz="1200"/>
            </a:lvl4pPr>
            <a:lvl5pPr marL="1081712" indent="0">
              <a:buNone/>
              <a:defRPr sz="1200"/>
            </a:lvl5pPr>
          </a:lstStyle>
          <a:p>
            <a:pPr lvl="0"/>
            <a:r>
              <a:rPr lang="en-US" smtClean="0"/>
              <a:t>Click to edit Master text styles</a:t>
            </a:r>
          </a:p>
        </p:txBody>
      </p:sp>
      <p:sp>
        <p:nvSpPr>
          <p:cNvPr id="15" name="phContent7"/>
          <p:cNvSpPr>
            <a:spLocks noGrp="1"/>
          </p:cNvSpPr>
          <p:nvPr>
            <p:ph sz="half" idx="24"/>
          </p:nvPr>
        </p:nvSpPr>
        <p:spPr>
          <a:xfrm>
            <a:off x="6183963" y="4506050"/>
            <a:ext cx="2680616" cy="2091600"/>
          </a:xfrm>
        </p:spPr>
        <p:txBody>
          <a:bodyPr/>
          <a:lstStyle>
            <a:lvl1pPr marL="180975" indent="-180975">
              <a:defRPr sz="1200"/>
            </a:lvl1pPr>
            <a:lvl2pPr marL="361950" indent="-180975">
              <a:defRPr sz="1200"/>
            </a:lvl2pPr>
            <a:lvl3pPr marL="542925" indent="-180975">
              <a:defRPr sz="1200"/>
            </a:lvl3pPr>
            <a:lvl4pPr marL="714375" indent="-171450">
              <a:defRPr sz="1200"/>
            </a:lvl4pPr>
            <a:lvl5pPr marL="895350" indent="-180975">
              <a:defRPr sz="12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27" name="phHeading7"/>
          <p:cNvSpPr>
            <a:spLocks noGrp="1"/>
          </p:cNvSpPr>
          <p:nvPr>
            <p:ph sz="quarter" idx="31"/>
          </p:nvPr>
        </p:nvSpPr>
        <p:spPr>
          <a:xfrm>
            <a:off x="6183963" y="4047887"/>
            <a:ext cx="2680616" cy="432000"/>
          </a:xfrm>
        </p:spPr>
        <p:txBody>
          <a:bodyPr anchor="b"/>
          <a:lstStyle>
            <a:lvl1pPr marL="0" indent="0">
              <a:buNone/>
              <a:defRPr sz="1200" b="1"/>
            </a:lvl1pPr>
            <a:lvl2pPr marL="270125" indent="0">
              <a:buNone/>
              <a:defRPr sz="1200"/>
            </a:lvl2pPr>
            <a:lvl3pPr marL="539625" indent="0">
              <a:buNone/>
              <a:defRPr sz="1200"/>
            </a:lvl3pPr>
            <a:lvl4pPr marL="810000" indent="0">
              <a:buNone/>
              <a:defRPr sz="1200"/>
            </a:lvl4pPr>
            <a:lvl5pPr marL="1081712" indent="0">
              <a:buNone/>
              <a:defRPr sz="1200"/>
            </a:lvl5pPr>
          </a:lstStyle>
          <a:p>
            <a:pPr lvl="0"/>
            <a:r>
              <a:rPr lang="en-US" smtClean="0"/>
              <a:t>Click to edit Master text styles</a:t>
            </a:r>
          </a:p>
        </p:txBody>
      </p:sp>
      <p:sp>
        <p:nvSpPr>
          <p:cNvPr id="18" name="phContent6"/>
          <p:cNvSpPr>
            <a:spLocks noGrp="1"/>
          </p:cNvSpPr>
          <p:nvPr>
            <p:ph sz="half" idx="25"/>
          </p:nvPr>
        </p:nvSpPr>
        <p:spPr>
          <a:xfrm>
            <a:off x="3326443" y="4506050"/>
            <a:ext cx="2680616" cy="2091600"/>
          </a:xfrm>
        </p:spPr>
        <p:txBody>
          <a:bodyPr/>
          <a:lstStyle>
            <a:lvl1pPr marL="180975" indent="-180975">
              <a:defRPr sz="1200"/>
            </a:lvl1pPr>
            <a:lvl2pPr marL="361950" indent="-180975">
              <a:defRPr sz="1200"/>
            </a:lvl2pPr>
            <a:lvl3pPr marL="542925" indent="-180975">
              <a:defRPr sz="1200"/>
            </a:lvl3pPr>
            <a:lvl4pPr marL="714375" indent="-171450">
              <a:defRPr sz="1200"/>
            </a:lvl4pPr>
            <a:lvl5pPr marL="895350" indent="-180975">
              <a:defRPr sz="12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29" name="phHeading6"/>
          <p:cNvSpPr>
            <a:spLocks noGrp="1"/>
          </p:cNvSpPr>
          <p:nvPr>
            <p:ph sz="quarter" idx="33"/>
          </p:nvPr>
        </p:nvSpPr>
        <p:spPr>
          <a:xfrm>
            <a:off x="468923" y="4047887"/>
            <a:ext cx="2680616" cy="432000"/>
          </a:xfrm>
        </p:spPr>
        <p:txBody>
          <a:bodyPr anchor="b"/>
          <a:lstStyle>
            <a:lvl1pPr marL="0" indent="0">
              <a:buNone/>
              <a:defRPr sz="1200" b="1"/>
            </a:lvl1pPr>
            <a:lvl2pPr marL="270125" indent="0">
              <a:buNone/>
              <a:defRPr sz="1200"/>
            </a:lvl2pPr>
            <a:lvl3pPr marL="539625" indent="0">
              <a:buNone/>
              <a:defRPr sz="1200"/>
            </a:lvl3pPr>
            <a:lvl4pPr marL="810000" indent="0">
              <a:buNone/>
              <a:defRPr sz="1200"/>
            </a:lvl4pPr>
            <a:lvl5pPr marL="1081712" indent="0">
              <a:buNone/>
              <a:defRPr sz="1200"/>
            </a:lvl5pPr>
          </a:lstStyle>
          <a:p>
            <a:pPr lvl="0"/>
            <a:r>
              <a:rPr lang="en-US" smtClean="0"/>
              <a:t>Click to edit Master text styles</a:t>
            </a:r>
          </a:p>
        </p:txBody>
      </p:sp>
      <p:sp>
        <p:nvSpPr>
          <p:cNvPr id="13" name="phContent5"/>
          <p:cNvSpPr>
            <a:spLocks noGrp="1"/>
          </p:cNvSpPr>
          <p:nvPr>
            <p:ph sz="half" idx="22"/>
          </p:nvPr>
        </p:nvSpPr>
        <p:spPr>
          <a:xfrm>
            <a:off x="468923" y="4506050"/>
            <a:ext cx="2680616" cy="2091600"/>
          </a:xfrm>
        </p:spPr>
        <p:txBody>
          <a:bodyPr/>
          <a:lstStyle>
            <a:lvl1pPr marL="180975" indent="-180975">
              <a:defRPr sz="1200"/>
            </a:lvl1pPr>
            <a:lvl2pPr marL="361950" indent="-180975">
              <a:defRPr sz="1200"/>
            </a:lvl2pPr>
            <a:lvl3pPr marL="542925" indent="-180975">
              <a:defRPr sz="1200"/>
            </a:lvl3pPr>
            <a:lvl4pPr marL="714375" indent="-171450">
              <a:defRPr sz="1200"/>
            </a:lvl4pPr>
            <a:lvl5pPr marL="895350" indent="-180975">
              <a:defRPr sz="12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28" name="phHeading5"/>
          <p:cNvSpPr>
            <a:spLocks noGrp="1"/>
          </p:cNvSpPr>
          <p:nvPr>
            <p:ph sz="quarter" idx="32"/>
          </p:nvPr>
        </p:nvSpPr>
        <p:spPr>
          <a:xfrm>
            <a:off x="3326443" y="4047887"/>
            <a:ext cx="2680616" cy="432000"/>
          </a:xfrm>
        </p:spPr>
        <p:txBody>
          <a:bodyPr anchor="b"/>
          <a:lstStyle>
            <a:lvl1pPr marL="0" indent="0">
              <a:buNone/>
              <a:defRPr sz="1200" b="1"/>
            </a:lvl1pPr>
            <a:lvl2pPr marL="270125" indent="0">
              <a:buNone/>
              <a:defRPr sz="1200"/>
            </a:lvl2pPr>
            <a:lvl3pPr marL="539625" indent="0">
              <a:buNone/>
              <a:defRPr sz="1200"/>
            </a:lvl3pPr>
            <a:lvl4pPr marL="810000" indent="0">
              <a:buNone/>
              <a:defRPr sz="1200"/>
            </a:lvl4pPr>
            <a:lvl5pPr marL="1081712" indent="0">
              <a:buNone/>
              <a:defRPr sz="1200"/>
            </a:lvl5pPr>
          </a:lstStyle>
          <a:p>
            <a:pPr lvl="0"/>
            <a:r>
              <a:rPr lang="en-US" smtClean="0"/>
              <a:t>Click to edit Master text styles</a:t>
            </a:r>
          </a:p>
        </p:txBody>
      </p:sp>
      <p:sp>
        <p:nvSpPr>
          <p:cNvPr id="23" name="phContent4"/>
          <p:cNvSpPr>
            <a:spLocks noGrp="1"/>
          </p:cNvSpPr>
          <p:nvPr>
            <p:ph sz="half" idx="21"/>
          </p:nvPr>
        </p:nvSpPr>
        <p:spPr>
          <a:xfrm>
            <a:off x="9041484" y="1760114"/>
            <a:ext cx="2680616" cy="2091600"/>
          </a:xfrm>
        </p:spPr>
        <p:txBody>
          <a:bodyPr/>
          <a:lstStyle>
            <a:lvl1pPr marL="180975" indent="-180975">
              <a:defRPr sz="1200"/>
            </a:lvl1pPr>
            <a:lvl2pPr marL="361950" indent="-180975">
              <a:defRPr sz="1200"/>
            </a:lvl2pPr>
            <a:lvl3pPr marL="542925" indent="-180975">
              <a:defRPr sz="1200"/>
            </a:lvl3pPr>
            <a:lvl4pPr marL="714375" indent="-171450">
              <a:defRPr sz="1200"/>
            </a:lvl4pPr>
            <a:lvl5pPr marL="895350" indent="-180975">
              <a:defRPr sz="12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19" name="phHeading4"/>
          <p:cNvSpPr>
            <a:spLocks noGrp="1"/>
          </p:cNvSpPr>
          <p:nvPr>
            <p:ph sz="quarter" idx="26"/>
          </p:nvPr>
        </p:nvSpPr>
        <p:spPr>
          <a:xfrm>
            <a:off x="9041484" y="1306513"/>
            <a:ext cx="2680616" cy="432000"/>
          </a:xfrm>
        </p:spPr>
        <p:txBody>
          <a:bodyPr anchor="b"/>
          <a:lstStyle>
            <a:lvl1pPr marL="0" indent="0">
              <a:buNone/>
              <a:defRPr sz="1200" b="1"/>
            </a:lvl1pPr>
            <a:lvl2pPr marL="270125" indent="0">
              <a:buNone/>
              <a:defRPr sz="1200"/>
            </a:lvl2pPr>
            <a:lvl3pPr marL="539625" indent="0">
              <a:buNone/>
              <a:defRPr sz="1200"/>
            </a:lvl3pPr>
            <a:lvl4pPr marL="810000" indent="0">
              <a:buNone/>
              <a:defRPr sz="1200"/>
            </a:lvl4pPr>
            <a:lvl5pPr marL="1081712" indent="0">
              <a:buNone/>
              <a:defRPr sz="1200"/>
            </a:lvl5pPr>
          </a:lstStyle>
          <a:p>
            <a:pPr lvl="0"/>
            <a:r>
              <a:rPr lang="en-US" smtClean="0"/>
              <a:t>Click to edit Master text styles</a:t>
            </a:r>
          </a:p>
        </p:txBody>
      </p:sp>
      <p:sp>
        <p:nvSpPr>
          <p:cNvPr id="12" name="phContent3"/>
          <p:cNvSpPr>
            <a:spLocks noGrp="1"/>
          </p:cNvSpPr>
          <p:nvPr>
            <p:ph sz="half" idx="15"/>
          </p:nvPr>
        </p:nvSpPr>
        <p:spPr>
          <a:xfrm>
            <a:off x="6183963" y="1760114"/>
            <a:ext cx="2680616" cy="2091600"/>
          </a:xfrm>
        </p:spPr>
        <p:txBody>
          <a:bodyPr/>
          <a:lstStyle>
            <a:lvl1pPr marL="180975" indent="-180975">
              <a:defRPr sz="1200"/>
            </a:lvl1pPr>
            <a:lvl2pPr marL="361950" indent="-180975">
              <a:defRPr sz="1200"/>
            </a:lvl2pPr>
            <a:lvl3pPr marL="542925" indent="-180975">
              <a:defRPr sz="1200"/>
            </a:lvl3pPr>
            <a:lvl4pPr marL="714375" indent="-171450">
              <a:defRPr sz="1200"/>
            </a:lvl4pPr>
            <a:lvl5pPr marL="895350" indent="-180975">
              <a:defRPr sz="12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20" name="phHeading3"/>
          <p:cNvSpPr>
            <a:spLocks noGrp="1"/>
          </p:cNvSpPr>
          <p:nvPr>
            <p:ph sz="quarter" idx="27"/>
          </p:nvPr>
        </p:nvSpPr>
        <p:spPr>
          <a:xfrm>
            <a:off x="6183963" y="1306513"/>
            <a:ext cx="2680616" cy="432000"/>
          </a:xfrm>
        </p:spPr>
        <p:txBody>
          <a:bodyPr anchor="b"/>
          <a:lstStyle>
            <a:lvl1pPr marL="0" indent="0">
              <a:buNone/>
              <a:defRPr sz="1200" b="1"/>
            </a:lvl1pPr>
            <a:lvl2pPr marL="270125" indent="0">
              <a:buNone/>
              <a:defRPr sz="1200"/>
            </a:lvl2pPr>
            <a:lvl3pPr marL="539625" indent="0">
              <a:buNone/>
              <a:defRPr sz="1200"/>
            </a:lvl3pPr>
            <a:lvl4pPr marL="810000" indent="0">
              <a:buNone/>
              <a:defRPr sz="1200"/>
            </a:lvl4pPr>
            <a:lvl5pPr marL="1081712" indent="0">
              <a:buNone/>
              <a:defRPr sz="1200"/>
            </a:lvl5pPr>
          </a:lstStyle>
          <a:p>
            <a:pPr lvl="0"/>
            <a:r>
              <a:rPr lang="en-US" smtClean="0"/>
              <a:t>Click to edit Master text styles</a:t>
            </a:r>
          </a:p>
        </p:txBody>
      </p:sp>
      <p:sp>
        <p:nvSpPr>
          <p:cNvPr id="11" name="phContent2"/>
          <p:cNvSpPr>
            <a:spLocks noGrp="1"/>
          </p:cNvSpPr>
          <p:nvPr>
            <p:ph sz="half" idx="14"/>
          </p:nvPr>
        </p:nvSpPr>
        <p:spPr>
          <a:xfrm>
            <a:off x="3326443" y="1760114"/>
            <a:ext cx="2680616" cy="2091600"/>
          </a:xfrm>
        </p:spPr>
        <p:txBody>
          <a:bodyPr/>
          <a:lstStyle>
            <a:lvl1pPr marL="180975" indent="-180975">
              <a:defRPr sz="1200"/>
            </a:lvl1pPr>
            <a:lvl2pPr marL="361950" indent="-180975">
              <a:defRPr sz="1200"/>
            </a:lvl2pPr>
            <a:lvl3pPr marL="542925" indent="-180975">
              <a:defRPr sz="1200"/>
            </a:lvl3pPr>
            <a:lvl4pPr marL="714375" indent="-171450">
              <a:defRPr sz="1200"/>
            </a:lvl4pPr>
            <a:lvl5pPr marL="895350" indent="-180975">
              <a:defRPr sz="12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21" name="phHeading2"/>
          <p:cNvSpPr>
            <a:spLocks noGrp="1"/>
          </p:cNvSpPr>
          <p:nvPr>
            <p:ph sz="quarter" idx="28"/>
          </p:nvPr>
        </p:nvSpPr>
        <p:spPr>
          <a:xfrm>
            <a:off x="3326443" y="1306513"/>
            <a:ext cx="2680616" cy="432000"/>
          </a:xfrm>
        </p:spPr>
        <p:txBody>
          <a:bodyPr anchor="b"/>
          <a:lstStyle>
            <a:lvl1pPr marL="0" indent="0">
              <a:buNone/>
              <a:defRPr sz="1200" b="1"/>
            </a:lvl1pPr>
            <a:lvl2pPr marL="270125" indent="0">
              <a:buNone/>
              <a:defRPr sz="1200"/>
            </a:lvl2pPr>
            <a:lvl3pPr marL="539625" indent="0">
              <a:buNone/>
              <a:defRPr sz="1200"/>
            </a:lvl3pPr>
            <a:lvl4pPr marL="810000" indent="0">
              <a:buNone/>
              <a:defRPr sz="1200"/>
            </a:lvl4pPr>
            <a:lvl5pPr marL="1081712" indent="0">
              <a:buNone/>
              <a:defRPr sz="1200"/>
            </a:lvl5pPr>
          </a:lstStyle>
          <a:p>
            <a:pPr lvl="0"/>
            <a:r>
              <a:rPr lang="en-US" smtClean="0"/>
              <a:t>Click to edit Master text styles</a:t>
            </a:r>
          </a:p>
        </p:txBody>
      </p:sp>
      <p:sp>
        <p:nvSpPr>
          <p:cNvPr id="3" name="phContent1"/>
          <p:cNvSpPr>
            <a:spLocks noGrp="1"/>
          </p:cNvSpPr>
          <p:nvPr>
            <p:ph sz="half" idx="1"/>
          </p:nvPr>
        </p:nvSpPr>
        <p:spPr>
          <a:xfrm>
            <a:off x="468923" y="1760114"/>
            <a:ext cx="2680616" cy="2091600"/>
          </a:xfrm>
        </p:spPr>
        <p:txBody>
          <a:bodyPr/>
          <a:lstStyle>
            <a:lvl1pPr marL="180975" indent="-180975">
              <a:defRPr sz="1200"/>
            </a:lvl1pPr>
            <a:lvl2pPr marL="361950" indent="-180975">
              <a:defRPr sz="1200"/>
            </a:lvl2pPr>
            <a:lvl3pPr marL="542925" indent="-180975">
              <a:defRPr sz="1200"/>
            </a:lvl3pPr>
            <a:lvl4pPr marL="714375" indent="-171450">
              <a:defRPr sz="1200"/>
            </a:lvl4pPr>
            <a:lvl5pPr marL="895350" indent="-180975">
              <a:defRPr sz="12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22" name="phHeading1"/>
          <p:cNvSpPr>
            <a:spLocks noGrp="1"/>
          </p:cNvSpPr>
          <p:nvPr>
            <p:ph sz="quarter" idx="29"/>
          </p:nvPr>
        </p:nvSpPr>
        <p:spPr>
          <a:xfrm>
            <a:off x="468923" y="1306513"/>
            <a:ext cx="2680616" cy="432000"/>
          </a:xfrm>
        </p:spPr>
        <p:txBody>
          <a:bodyPr anchor="b"/>
          <a:lstStyle>
            <a:lvl1pPr marL="0" indent="0">
              <a:buNone/>
              <a:defRPr sz="1200" b="1"/>
            </a:lvl1pPr>
            <a:lvl2pPr marL="270125" indent="0">
              <a:buNone/>
              <a:defRPr sz="1200"/>
            </a:lvl2pPr>
            <a:lvl3pPr marL="539625" indent="0">
              <a:buNone/>
              <a:defRPr sz="1200"/>
            </a:lvl3pPr>
            <a:lvl4pPr marL="810000" indent="0">
              <a:buNone/>
              <a:defRPr sz="1200"/>
            </a:lvl4pPr>
            <a:lvl5pPr marL="1081712" indent="0">
              <a:buNone/>
              <a:defRPr sz="1200"/>
            </a:lvl5pPr>
          </a:lstStyle>
          <a:p>
            <a:pPr lvl="0"/>
            <a:r>
              <a:rPr lang="en-US" smtClean="0"/>
              <a:t>Click to edit Master text styles</a:t>
            </a:r>
          </a:p>
        </p:txBody>
      </p:sp>
      <p:sp>
        <p:nvSpPr>
          <p:cNvPr id="7" name="phSectionTitle"/>
          <p:cNvSpPr>
            <a:spLocks noGrp="1"/>
          </p:cNvSpPr>
          <p:nvPr>
            <p:ph type="body" sz="quarter" idx="12"/>
          </p:nvPr>
        </p:nvSpPr>
        <p:spPr>
          <a:xfrm>
            <a:off x="187569" y="115200"/>
            <a:ext cx="6688016" cy="140400"/>
          </a:xfrm>
        </p:spPr>
        <p:txBody>
          <a:bodyPr/>
          <a:lstStyle>
            <a:lvl1pPr marL="0" indent="0">
              <a:buNone/>
              <a:defRPr sz="1000" baseline="0">
                <a:solidFill>
                  <a:srgbClr val="808080"/>
                </a:solidFill>
              </a:defRPr>
            </a:lvl1pPr>
          </a:lstStyle>
          <a:p>
            <a:pPr lvl="0"/>
            <a:r>
              <a:rPr lang="en-US" noProof="0" smtClean="0"/>
              <a:t>Click to edit Master text styles</a:t>
            </a:r>
          </a:p>
        </p:txBody>
      </p:sp>
      <p:sp>
        <p:nvSpPr>
          <p:cNvPr id="2" name="tlTitle"/>
          <p:cNvSpPr>
            <a:spLocks noGrp="1"/>
          </p:cNvSpPr>
          <p:nvPr>
            <p:ph type="title"/>
          </p:nvPr>
        </p:nvSpPr>
        <p:spPr/>
        <p:txBody>
          <a:bodyPr/>
          <a:lstStyle/>
          <a:p>
            <a:r>
              <a:rPr lang="en-US" noProof="0" smtClean="0"/>
              <a:t>Click to edit Master title style</a:t>
            </a:r>
            <a:endParaRPr lang="en-US" noProof="0" dirty="0"/>
          </a:p>
        </p:txBody>
      </p:sp>
    </p:spTree>
    <p:extLst>
      <p:ext uri="{BB962C8B-B14F-4D97-AF65-F5344CB8AC3E}">
        <p14:creationId xmlns:p14="http://schemas.microsoft.com/office/powerpoint/2010/main" val="742139270"/>
      </p:ext>
    </p:extLst>
  </p:cSld>
  <p:clrMapOvr>
    <a:masterClrMapping/>
  </p:clrMapOvr>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2 Content Arrow">
    <p:spTree>
      <p:nvGrpSpPr>
        <p:cNvPr id="1" name=""/>
        <p:cNvGrpSpPr/>
        <p:nvPr/>
      </p:nvGrpSpPr>
      <p:grpSpPr>
        <a:xfrm>
          <a:off x="0" y="0"/>
          <a:ext cx="0" cy="0"/>
          <a:chOff x="0" y="0"/>
          <a:chExt cx="0" cy="0"/>
        </a:xfrm>
      </p:grpSpPr>
      <p:sp>
        <p:nvSpPr>
          <p:cNvPr id="13" name="phArrow"/>
          <p:cNvSpPr>
            <a:spLocks noGrp="1"/>
          </p:cNvSpPr>
          <p:nvPr>
            <p:ph type="body" sz="quarter" idx="13"/>
          </p:nvPr>
        </p:nvSpPr>
        <p:spPr>
          <a:xfrm rot="5400000">
            <a:off x="4557639" y="3414542"/>
            <a:ext cx="3074400" cy="234831"/>
          </a:xfrm>
          <a:prstGeom prst="triangle">
            <a:avLst/>
          </a:prstGeom>
          <a:solidFill>
            <a:srgbClr val="A7A9AC"/>
          </a:solidFill>
          <a:ln>
            <a:solidFill>
              <a:srgbClr val="A7A9AC"/>
            </a:solidFill>
          </a:ln>
        </p:spPr>
        <p:txBody>
          <a:bodyPr/>
          <a:lstStyle>
            <a:lvl1pPr algn="ctr">
              <a:buNone/>
              <a:defRPr lang="en-US" sz="800" smtClean="0"/>
            </a:lvl1pPr>
            <a:lvl2pPr>
              <a:buNone/>
              <a:defRPr lang="en-US" smtClean="0"/>
            </a:lvl2pPr>
            <a:lvl3pPr>
              <a:buNone/>
              <a:defRPr lang="en-US" smtClean="0"/>
            </a:lvl3pPr>
            <a:lvl4pPr>
              <a:buNone/>
              <a:defRPr lang="en-US" smtClean="0"/>
            </a:lvl4pPr>
            <a:lvl5pPr>
              <a:buNone/>
              <a:defRPr lang="en-GB"/>
            </a:lvl5pPr>
          </a:lstStyle>
          <a:p>
            <a:pPr lvl="0"/>
            <a:r>
              <a:rPr lang="en-US" smtClean="0"/>
              <a:t>Click to edit Master text styles</a:t>
            </a:r>
          </a:p>
        </p:txBody>
      </p:sp>
      <p:sp>
        <p:nvSpPr>
          <p:cNvPr id="6" name="phContent2"/>
          <p:cNvSpPr>
            <a:spLocks noGrp="1"/>
          </p:cNvSpPr>
          <p:nvPr>
            <p:ph sz="quarter" idx="4"/>
          </p:nvPr>
        </p:nvSpPr>
        <p:spPr>
          <a:xfrm>
            <a:off x="6317539" y="1306514"/>
            <a:ext cx="5405539" cy="5291136"/>
          </a:xfrm>
        </p:spPr>
        <p:txBody>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4" name="phContent1"/>
          <p:cNvSpPr>
            <a:spLocks noGrp="1"/>
          </p:cNvSpPr>
          <p:nvPr>
            <p:ph sz="half" idx="2"/>
          </p:nvPr>
        </p:nvSpPr>
        <p:spPr>
          <a:xfrm>
            <a:off x="468922" y="1306514"/>
            <a:ext cx="5405539" cy="5291136"/>
          </a:xfrm>
        </p:spPr>
        <p:txBody>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7" name="phSectionTitle"/>
          <p:cNvSpPr>
            <a:spLocks noGrp="1"/>
          </p:cNvSpPr>
          <p:nvPr>
            <p:ph type="body" sz="quarter" idx="12"/>
          </p:nvPr>
        </p:nvSpPr>
        <p:spPr>
          <a:xfrm>
            <a:off x="187569" y="115200"/>
            <a:ext cx="6688016" cy="140400"/>
          </a:xfrm>
        </p:spPr>
        <p:txBody>
          <a:bodyPr/>
          <a:lstStyle>
            <a:lvl1pPr marL="0" indent="0">
              <a:buNone/>
              <a:defRPr sz="1000" baseline="0">
                <a:solidFill>
                  <a:srgbClr val="808080"/>
                </a:solidFill>
              </a:defRPr>
            </a:lvl1pPr>
          </a:lstStyle>
          <a:p>
            <a:pPr lvl="0"/>
            <a:r>
              <a:rPr lang="en-US" noProof="0" smtClean="0"/>
              <a:t>Click to edit Master text styles</a:t>
            </a:r>
          </a:p>
        </p:txBody>
      </p:sp>
      <p:sp>
        <p:nvSpPr>
          <p:cNvPr id="9" name="tlTitle"/>
          <p:cNvSpPr>
            <a:spLocks noGrp="1"/>
          </p:cNvSpPr>
          <p:nvPr>
            <p:ph type="title"/>
          </p:nvPr>
        </p:nvSpPr>
        <p:spPr/>
        <p:txBody>
          <a:bodyPr/>
          <a:lstStyle>
            <a:lvl1pPr>
              <a:defRPr/>
            </a:lvl1pPr>
          </a:lstStyle>
          <a:p>
            <a:r>
              <a:rPr lang="en-US" smtClean="0"/>
              <a:t>Click to edit Master title style</a:t>
            </a:r>
            <a:endParaRPr lang="en-US" dirty="0"/>
          </a:p>
        </p:txBody>
      </p:sp>
    </p:spTree>
    <p:extLst>
      <p:ext uri="{BB962C8B-B14F-4D97-AF65-F5344CB8AC3E}">
        <p14:creationId xmlns:p14="http://schemas.microsoft.com/office/powerpoint/2010/main" val="549689114"/>
      </p:ext>
    </p:extLst>
  </p:cSld>
  <p:clrMapOvr>
    <a:masterClrMapping/>
  </p:clrMapOvr>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3 Content Arrows">
    <p:spTree>
      <p:nvGrpSpPr>
        <p:cNvPr id="1" name=""/>
        <p:cNvGrpSpPr/>
        <p:nvPr/>
      </p:nvGrpSpPr>
      <p:grpSpPr>
        <a:xfrm>
          <a:off x="0" y="0"/>
          <a:ext cx="0" cy="0"/>
          <a:chOff x="0" y="0"/>
          <a:chExt cx="0" cy="0"/>
        </a:xfrm>
      </p:grpSpPr>
      <p:sp>
        <p:nvSpPr>
          <p:cNvPr id="10" name="phArrow2"/>
          <p:cNvSpPr>
            <a:spLocks noGrp="1"/>
          </p:cNvSpPr>
          <p:nvPr>
            <p:ph type="body" sz="quarter" idx="16"/>
          </p:nvPr>
        </p:nvSpPr>
        <p:spPr>
          <a:xfrm rot="5400000">
            <a:off x="6496101" y="3414542"/>
            <a:ext cx="3074400" cy="234831"/>
          </a:xfrm>
          <a:prstGeom prst="triangle">
            <a:avLst/>
          </a:prstGeom>
          <a:solidFill>
            <a:srgbClr val="A7A9AC"/>
          </a:solidFill>
          <a:ln>
            <a:solidFill>
              <a:srgbClr val="A7A9AC"/>
            </a:solidFill>
          </a:ln>
        </p:spPr>
        <p:txBody>
          <a:bodyPr/>
          <a:lstStyle>
            <a:lvl1pPr algn="ctr">
              <a:buNone/>
              <a:defRPr lang="en-US" sz="800" smtClean="0"/>
            </a:lvl1pPr>
            <a:lvl2pPr>
              <a:buNone/>
              <a:defRPr lang="en-US" smtClean="0"/>
            </a:lvl2pPr>
            <a:lvl3pPr>
              <a:buNone/>
              <a:defRPr lang="en-US" smtClean="0"/>
            </a:lvl3pPr>
            <a:lvl4pPr>
              <a:buNone/>
              <a:defRPr lang="en-US" smtClean="0"/>
            </a:lvl4pPr>
            <a:lvl5pPr>
              <a:buNone/>
              <a:defRPr lang="en-GB"/>
            </a:lvl5pPr>
          </a:lstStyle>
          <a:p>
            <a:pPr lvl="0"/>
            <a:r>
              <a:rPr lang="en-US" smtClean="0"/>
              <a:t>Click to edit Master text styles</a:t>
            </a:r>
          </a:p>
        </p:txBody>
      </p:sp>
      <p:sp>
        <p:nvSpPr>
          <p:cNvPr id="9" name="phArrow1"/>
          <p:cNvSpPr>
            <a:spLocks noGrp="1"/>
          </p:cNvSpPr>
          <p:nvPr>
            <p:ph type="body" sz="quarter" idx="13"/>
          </p:nvPr>
        </p:nvSpPr>
        <p:spPr>
          <a:xfrm rot="5400000">
            <a:off x="2621500" y="3414542"/>
            <a:ext cx="3074400" cy="234831"/>
          </a:xfrm>
          <a:prstGeom prst="triangle">
            <a:avLst/>
          </a:prstGeom>
          <a:solidFill>
            <a:srgbClr val="A7A9AC"/>
          </a:solidFill>
          <a:ln>
            <a:solidFill>
              <a:srgbClr val="A7A9AC"/>
            </a:solidFill>
          </a:ln>
        </p:spPr>
        <p:txBody>
          <a:bodyPr/>
          <a:lstStyle>
            <a:lvl1pPr algn="ctr">
              <a:buNone/>
              <a:defRPr lang="en-US" sz="800" smtClean="0"/>
            </a:lvl1pPr>
            <a:lvl2pPr>
              <a:buNone/>
              <a:defRPr lang="en-US" smtClean="0"/>
            </a:lvl2pPr>
            <a:lvl3pPr>
              <a:buNone/>
              <a:defRPr lang="en-US" smtClean="0"/>
            </a:lvl3pPr>
            <a:lvl4pPr>
              <a:buNone/>
              <a:defRPr lang="en-US" smtClean="0"/>
            </a:lvl4pPr>
            <a:lvl5pPr>
              <a:buNone/>
              <a:defRPr lang="en-GB"/>
            </a:lvl5pPr>
          </a:lstStyle>
          <a:p>
            <a:pPr lvl="0"/>
            <a:r>
              <a:rPr lang="en-US" smtClean="0"/>
              <a:t>Click to edit Master text styles</a:t>
            </a:r>
          </a:p>
        </p:txBody>
      </p:sp>
      <p:sp>
        <p:nvSpPr>
          <p:cNvPr id="12" name="phContent3"/>
          <p:cNvSpPr>
            <a:spLocks noGrp="1"/>
          </p:cNvSpPr>
          <p:nvPr>
            <p:ph sz="half" idx="15"/>
          </p:nvPr>
        </p:nvSpPr>
        <p:spPr>
          <a:xfrm>
            <a:off x="8222770" y="1306516"/>
            <a:ext cx="3500308" cy="5291135"/>
          </a:xfrm>
        </p:spPr>
        <p:txBody>
          <a:bodyPr/>
          <a:lstStyle>
            <a:lvl1pPr marL="180975" indent="-180975">
              <a:defRPr sz="1400"/>
            </a:lvl1pPr>
            <a:lvl2pPr marL="361950" indent="-180975">
              <a:defRPr sz="1400"/>
            </a:lvl2pPr>
            <a:lvl3pPr marL="542925" indent="-180975">
              <a:defRPr sz="1400"/>
            </a:lvl3pPr>
            <a:lvl4pPr marL="714375" indent="-171450">
              <a:defRPr sz="1400"/>
            </a:lvl4pPr>
            <a:lvl5pPr marL="895350" indent="-180975">
              <a:defRPr sz="14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11" name="phContent2"/>
          <p:cNvSpPr>
            <a:spLocks noGrp="1"/>
          </p:cNvSpPr>
          <p:nvPr>
            <p:ph sz="half" idx="14"/>
          </p:nvPr>
        </p:nvSpPr>
        <p:spPr>
          <a:xfrm>
            <a:off x="4345847" y="1306516"/>
            <a:ext cx="3500308" cy="5291135"/>
          </a:xfrm>
        </p:spPr>
        <p:txBody>
          <a:bodyPr/>
          <a:lstStyle>
            <a:lvl1pPr marL="180975" indent="-180975">
              <a:defRPr sz="1400"/>
            </a:lvl1pPr>
            <a:lvl2pPr marL="361950" indent="-180975">
              <a:defRPr sz="1400"/>
            </a:lvl2pPr>
            <a:lvl3pPr marL="542925" indent="-180975">
              <a:defRPr sz="1400"/>
            </a:lvl3pPr>
            <a:lvl4pPr marL="714375" indent="-171450">
              <a:defRPr sz="1400"/>
            </a:lvl4pPr>
            <a:lvl5pPr marL="895350" indent="-180975">
              <a:defRPr sz="14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3" name="phContent1"/>
          <p:cNvSpPr>
            <a:spLocks noGrp="1"/>
          </p:cNvSpPr>
          <p:nvPr>
            <p:ph sz="half" idx="1"/>
          </p:nvPr>
        </p:nvSpPr>
        <p:spPr>
          <a:xfrm>
            <a:off x="468923" y="1306516"/>
            <a:ext cx="3500308" cy="5291135"/>
          </a:xfrm>
        </p:spPr>
        <p:txBody>
          <a:bodyPr/>
          <a:lstStyle>
            <a:lvl1pPr marL="180975" indent="-180975">
              <a:defRPr sz="1400"/>
            </a:lvl1pPr>
            <a:lvl2pPr marL="361950" indent="-180975">
              <a:defRPr sz="1400"/>
            </a:lvl2pPr>
            <a:lvl3pPr marL="542925" indent="-180975">
              <a:defRPr sz="1400"/>
            </a:lvl3pPr>
            <a:lvl4pPr marL="714375" indent="-171450">
              <a:defRPr sz="1400"/>
            </a:lvl4pPr>
            <a:lvl5pPr marL="895350" indent="-180975">
              <a:defRPr sz="14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7" name="phSectionTitle"/>
          <p:cNvSpPr>
            <a:spLocks noGrp="1"/>
          </p:cNvSpPr>
          <p:nvPr>
            <p:ph type="body" sz="quarter" idx="12"/>
          </p:nvPr>
        </p:nvSpPr>
        <p:spPr>
          <a:xfrm>
            <a:off x="187569" y="115200"/>
            <a:ext cx="6688016" cy="140400"/>
          </a:xfrm>
        </p:spPr>
        <p:txBody>
          <a:bodyPr/>
          <a:lstStyle>
            <a:lvl1pPr marL="0" indent="0">
              <a:buNone/>
              <a:defRPr sz="1000" baseline="0">
                <a:solidFill>
                  <a:srgbClr val="808080"/>
                </a:solidFill>
              </a:defRPr>
            </a:lvl1pPr>
          </a:lstStyle>
          <a:p>
            <a:pPr lvl="0"/>
            <a:r>
              <a:rPr lang="en-US" noProof="0" smtClean="0"/>
              <a:t>Click to edit Master text styles</a:t>
            </a:r>
          </a:p>
        </p:txBody>
      </p:sp>
      <p:sp>
        <p:nvSpPr>
          <p:cNvPr id="2" name="tlTitle"/>
          <p:cNvSpPr>
            <a:spLocks noGrp="1"/>
          </p:cNvSpPr>
          <p:nvPr>
            <p:ph type="title"/>
          </p:nvPr>
        </p:nvSpPr>
        <p:spPr/>
        <p:txBody>
          <a:bodyPr/>
          <a:lstStyle/>
          <a:p>
            <a:r>
              <a:rPr lang="en-US" noProof="0" smtClean="0"/>
              <a:t>Click to edit Master title style</a:t>
            </a:r>
            <a:endParaRPr lang="en-US" noProof="0" dirty="0"/>
          </a:p>
        </p:txBody>
      </p:sp>
    </p:spTree>
    <p:extLst>
      <p:ext uri="{BB962C8B-B14F-4D97-AF65-F5344CB8AC3E}">
        <p14:creationId xmlns:p14="http://schemas.microsoft.com/office/powerpoint/2010/main" val="150289604"/>
      </p:ext>
    </p:extLst>
  </p:cSld>
  <p:clrMapOvr>
    <a:masterClrMapping/>
  </p:clrMapOvr>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3 Step Flow">
    <p:spTree>
      <p:nvGrpSpPr>
        <p:cNvPr id="1" name=""/>
        <p:cNvGrpSpPr/>
        <p:nvPr/>
      </p:nvGrpSpPr>
      <p:grpSpPr>
        <a:xfrm>
          <a:off x="0" y="0"/>
          <a:ext cx="0" cy="0"/>
          <a:chOff x="0" y="0"/>
          <a:chExt cx="0" cy="0"/>
        </a:xfrm>
      </p:grpSpPr>
      <p:sp>
        <p:nvSpPr>
          <p:cNvPr id="12" name="phContent3"/>
          <p:cNvSpPr>
            <a:spLocks noGrp="1"/>
          </p:cNvSpPr>
          <p:nvPr>
            <p:ph sz="half" idx="15"/>
          </p:nvPr>
        </p:nvSpPr>
        <p:spPr>
          <a:xfrm>
            <a:off x="8089847" y="2228852"/>
            <a:ext cx="3633231" cy="4368799"/>
          </a:xfrm>
        </p:spPr>
        <p:txBody>
          <a:bodyPr/>
          <a:lstStyle>
            <a:lvl1pPr marL="180975" indent="-180975">
              <a:defRPr sz="1400"/>
            </a:lvl1pPr>
            <a:lvl2pPr marL="361950" indent="-180975">
              <a:defRPr sz="1400"/>
            </a:lvl2pPr>
            <a:lvl3pPr marL="542925" indent="-180975">
              <a:defRPr sz="1400"/>
            </a:lvl3pPr>
            <a:lvl4pPr marL="714375" indent="-171450">
              <a:defRPr sz="1400"/>
            </a:lvl4pPr>
            <a:lvl5pPr marL="895350" indent="-180975">
              <a:defRPr sz="14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11" name="phContent2"/>
          <p:cNvSpPr>
            <a:spLocks noGrp="1"/>
          </p:cNvSpPr>
          <p:nvPr>
            <p:ph sz="half" idx="14"/>
          </p:nvPr>
        </p:nvSpPr>
        <p:spPr>
          <a:xfrm>
            <a:off x="4279386" y="2228852"/>
            <a:ext cx="3633231" cy="4368799"/>
          </a:xfrm>
        </p:spPr>
        <p:txBody>
          <a:bodyPr/>
          <a:lstStyle>
            <a:lvl1pPr marL="180975" indent="-180975">
              <a:defRPr sz="1400"/>
            </a:lvl1pPr>
            <a:lvl2pPr marL="361950" indent="-180975">
              <a:defRPr sz="1400"/>
            </a:lvl2pPr>
            <a:lvl3pPr marL="542925" indent="-180975">
              <a:defRPr sz="1400"/>
            </a:lvl3pPr>
            <a:lvl4pPr marL="714375" indent="-171450">
              <a:defRPr sz="1400"/>
            </a:lvl4pPr>
            <a:lvl5pPr marL="895350" indent="-180975">
              <a:defRPr sz="14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3" name="phContent1"/>
          <p:cNvSpPr>
            <a:spLocks noGrp="1"/>
          </p:cNvSpPr>
          <p:nvPr>
            <p:ph sz="half" idx="1"/>
          </p:nvPr>
        </p:nvSpPr>
        <p:spPr>
          <a:xfrm>
            <a:off x="468923" y="2228852"/>
            <a:ext cx="3633231" cy="4368799"/>
          </a:xfrm>
        </p:spPr>
        <p:txBody>
          <a:bodyPr/>
          <a:lstStyle>
            <a:lvl1pPr marL="180975" indent="-180975">
              <a:defRPr sz="1400"/>
            </a:lvl1pPr>
            <a:lvl2pPr marL="361950" indent="-180975">
              <a:defRPr sz="1400"/>
            </a:lvl2pPr>
            <a:lvl3pPr marL="542925" indent="-180975">
              <a:defRPr sz="1400"/>
            </a:lvl3pPr>
            <a:lvl4pPr marL="714375" indent="-171450">
              <a:defRPr sz="1400"/>
            </a:lvl4pPr>
            <a:lvl5pPr marL="895350" indent="-180975">
              <a:defRPr sz="14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13" name="phFlow3"/>
          <p:cNvSpPr>
            <a:spLocks noGrp="1"/>
          </p:cNvSpPr>
          <p:nvPr>
            <p:ph type="body" sz="quarter" idx="19"/>
          </p:nvPr>
        </p:nvSpPr>
        <p:spPr>
          <a:xfrm>
            <a:off x="7912615" y="1306800"/>
            <a:ext cx="3855863" cy="864000"/>
          </a:xfrm>
          <a:prstGeom prst="chevron">
            <a:avLst>
              <a:gd name="adj" fmla="val 36044"/>
            </a:avLst>
          </a:prstGeom>
          <a:solidFill>
            <a:srgbClr val="DDDDDD"/>
          </a:solidFill>
        </p:spPr>
        <p:txBody>
          <a:bodyPr lIns="36000" anchor="ctr"/>
          <a:lstStyle>
            <a:lvl1pPr marL="0" indent="0" algn="ctr">
              <a:buNone/>
              <a:defRPr sz="1600" b="1"/>
            </a:lvl1pPr>
          </a:lstStyle>
          <a:p>
            <a:pPr lvl="0"/>
            <a:r>
              <a:rPr lang="en-US" noProof="0"/>
              <a:t>Edit Master text styles</a:t>
            </a:r>
          </a:p>
        </p:txBody>
      </p:sp>
      <p:sp>
        <p:nvSpPr>
          <p:cNvPr id="17" name="phFlow2"/>
          <p:cNvSpPr>
            <a:spLocks noGrp="1"/>
          </p:cNvSpPr>
          <p:nvPr>
            <p:ph type="body" sz="quarter" idx="18"/>
          </p:nvPr>
        </p:nvSpPr>
        <p:spPr>
          <a:xfrm>
            <a:off x="4102155" y="1306800"/>
            <a:ext cx="3855863" cy="864000"/>
          </a:xfrm>
          <a:prstGeom prst="chevron">
            <a:avLst>
              <a:gd name="adj" fmla="val 36044"/>
            </a:avLst>
          </a:prstGeom>
          <a:solidFill>
            <a:srgbClr val="DDDDDD"/>
          </a:solidFill>
        </p:spPr>
        <p:txBody>
          <a:bodyPr lIns="36000" anchor="ctr"/>
          <a:lstStyle>
            <a:lvl1pPr marL="0" indent="0" algn="ctr">
              <a:buNone/>
              <a:defRPr sz="1600" b="1"/>
            </a:lvl1pPr>
          </a:lstStyle>
          <a:p>
            <a:pPr lvl="0"/>
            <a:r>
              <a:rPr lang="en-US" noProof="0"/>
              <a:t>Edit Master text styles</a:t>
            </a:r>
          </a:p>
        </p:txBody>
      </p:sp>
      <p:sp>
        <p:nvSpPr>
          <p:cNvPr id="16" name="phFlow1"/>
          <p:cNvSpPr>
            <a:spLocks noGrp="1"/>
          </p:cNvSpPr>
          <p:nvPr>
            <p:ph type="body" sz="quarter" idx="17"/>
          </p:nvPr>
        </p:nvSpPr>
        <p:spPr>
          <a:xfrm>
            <a:off x="470878" y="1306800"/>
            <a:ext cx="3722076" cy="864000"/>
          </a:xfrm>
          <a:prstGeom prst="homePlate">
            <a:avLst>
              <a:gd name="adj" fmla="val 33719"/>
            </a:avLst>
          </a:prstGeom>
          <a:solidFill>
            <a:srgbClr val="DDDDDD"/>
          </a:solidFill>
        </p:spPr>
        <p:txBody>
          <a:bodyPr lIns="36000" rIns="144000" anchor="ctr"/>
          <a:lstStyle>
            <a:lvl1pPr marL="0" indent="0" algn="ctr">
              <a:buNone/>
              <a:defRPr sz="1600" b="1"/>
            </a:lvl1pPr>
          </a:lstStyle>
          <a:p>
            <a:pPr lvl="0"/>
            <a:r>
              <a:rPr lang="en-US" noProof="0"/>
              <a:t>Edit Master text styles</a:t>
            </a:r>
          </a:p>
        </p:txBody>
      </p:sp>
      <p:sp>
        <p:nvSpPr>
          <p:cNvPr id="7" name="phSectionTitle"/>
          <p:cNvSpPr>
            <a:spLocks noGrp="1"/>
          </p:cNvSpPr>
          <p:nvPr>
            <p:ph type="body" sz="quarter" idx="12"/>
          </p:nvPr>
        </p:nvSpPr>
        <p:spPr>
          <a:xfrm>
            <a:off x="187569" y="115200"/>
            <a:ext cx="6688016" cy="140400"/>
          </a:xfrm>
        </p:spPr>
        <p:txBody>
          <a:bodyPr/>
          <a:lstStyle>
            <a:lvl1pPr marL="0" indent="0">
              <a:buNone/>
              <a:defRPr sz="1000" baseline="0">
                <a:solidFill>
                  <a:srgbClr val="808080"/>
                </a:solidFill>
              </a:defRPr>
            </a:lvl1pPr>
          </a:lstStyle>
          <a:p>
            <a:pPr lvl="0"/>
            <a:r>
              <a:rPr lang="en-US" noProof="0" smtClean="0"/>
              <a:t>Click to edit Master text styles</a:t>
            </a:r>
          </a:p>
        </p:txBody>
      </p:sp>
      <p:sp>
        <p:nvSpPr>
          <p:cNvPr id="2" name="tlTitle"/>
          <p:cNvSpPr>
            <a:spLocks noGrp="1"/>
          </p:cNvSpPr>
          <p:nvPr>
            <p:ph type="title"/>
          </p:nvPr>
        </p:nvSpPr>
        <p:spPr/>
        <p:txBody>
          <a:bodyPr/>
          <a:lstStyle/>
          <a:p>
            <a:r>
              <a:rPr lang="en-US" noProof="0" smtClean="0"/>
              <a:t>Click to edit Master title style</a:t>
            </a:r>
            <a:endParaRPr lang="en-US" noProof="0" dirty="0"/>
          </a:p>
        </p:txBody>
      </p:sp>
    </p:spTree>
    <p:extLst>
      <p:ext uri="{BB962C8B-B14F-4D97-AF65-F5344CB8AC3E}">
        <p14:creationId xmlns:p14="http://schemas.microsoft.com/office/powerpoint/2010/main" val="476605556"/>
      </p:ext>
    </p:extLst>
  </p:cSld>
  <p:clrMapOvr>
    <a:masterClrMapping/>
  </p:clrMapOvr>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4 Step Flow">
    <p:spTree>
      <p:nvGrpSpPr>
        <p:cNvPr id="1" name=""/>
        <p:cNvGrpSpPr/>
        <p:nvPr/>
      </p:nvGrpSpPr>
      <p:grpSpPr>
        <a:xfrm>
          <a:off x="0" y="0"/>
          <a:ext cx="0" cy="0"/>
          <a:chOff x="0" y="0"/>
          <a:chExt cx="0" cy="0"/>
        </a:xfrm>
      </p:grpSpPr>
      <p:sp>
        <p:nvSpPr>
          <p:cNvPr id="23" name="phContent4"/>
          <p:cNvSpPr>
            <a:spLocks noGrp="1"/>
          </p:cNvSpPr>
          <p:nvPr>
            <p:ph sz="half" idx="21"/>
          </p:nvPr>
        </p:nvSpPr>
        <p:spPr>
          <a:xfrm>
            <a:off x="9041484" y="2228852"/>
            <a:ext cx="2680616" cy="4368799"/>
          </a:xfrm>
        </p:spPr>
        <p:txBody>
          <a:bodyPr/>
          <a:lstStyle>
            <a:lvl1pPr marL="180975" indent="-180975">
              <a:defRPr sz="1200"/>
            </a:lvl1pPr>
            <a:lvl2pPr marL="361950" indent="-180975">
              <a:defRPr sz="1200"/>
            </a:lvl2pPr>
            <a:lvl3pPr marL="542925" indent="-180975">
              <a:defRPr sz="1200"/>
            </a:lvl3pPr>
            <a:lvl4pPr marL="714375" indent="-171450">
              <a:defRPr sz="1200"/>
            </a:lvl4pPr>
            <a:lvl5pPr marL="895350" indent="-180975">
              <a:defRPr sz="12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12" name="phContent3"/>
          <p:cNvSpPr>
            <a:spLocks noGrp="1"/>
          </p:cNvSpPr>
          <p:nvPr>
            <p:ph sz="half" idx="15"/>
          </p:nvPr>
        </p:nvSpPr>
        <p:spPr>
          <a:xfrm>
            <a:off x="6183963" y="2228852"/>
            <a:ext cx="2680616" cy="4368799"/>
          </a:xfrm>
        </p:spPr>
        <p:txBody>
          <a:bodyPr/>
          <a:lstStyle>
            <a:lvl1pPr marL="180975" indent="-180975">
              <a:defRPr sz="1200"/>
            </a:lvl1pPr>
            <a:lvl2pPr marL="361950" indent="-180975">
              <a:defRPr sz="1200"/>
            </a:lvl2pPr>
            <a:lvl3pPr marL="542925" indent="-180975">
              <a:defRPr sz="1200"/>
            </a:lvl3pPr>
            <a:lvl4pPr marL="714375" indent="-171450">
              <a:defRPr sz="1200"/>
            </a:lvl4pPr>
            <a:lvl5pPr marL="895350" indent="-180975">
              <a:defRPr sz="12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11" name="phContent2"/>
          <p:cNvSpPr>
            <a:spLocks noGrp="1"/>
          </p:cNvSpPr>
          <p:nvPr>
            <p:ph sz="half" idx="14"/>
          </p:nvPr>
        </p:nvSpPr>
        <p:spPr>
          <a:xfrm>
            <a:off x="3326443" y="2228852"/>
            <a:ext cx="2680616" cy="4368799"/>
          </a:xfrm>
        </p:spPr>
        <p:txBody>
          <a:bodyPr/>
          <a:lstStyle>
            <a:lvl1pPr marL="180975" indent="-180975">
              <a:defRPr sz="1200"/>
            </a:lvl1pPr>
            <a:lvl2pPr marL="361950" indent="-180975">
              <a:defRPr sz="1200"/>
            </a:lvl2pPr>
            <a:lvl3pPr marL="542925" indent="-180975">
              <a:defRPr sz="1200"/>
            </a:lvl3pPr>
            <a:lvl4pPr marL="714375" indent="-171450">
              <a:defRPr sz="1200"/>
            </a:lvl4pPr>
            <a:lvl5pPr marL="895350" indent="-180975">
              <a:defRPr sz="12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3" name="phContent1"/>
          <p:cNvSpPr>
            <a:spLocks noGrp="1"/>
          </p:cNvSpPr>
          <p:nvPr>
            <p:ph sz="half" idx="1"/>
          </p:nvPr>
        </p:nvSpPr>
        <p:spPr>
          <a:xfrm>
            <a:off x="468923" y="2228852"/>
            <a:ext cx="2680616" cy="4368799"/>
          </a:xfrm>
        </p:spPr>
        <p:txBody>
          <a:bodyPr/>
          <a:lstStyle>
            <a:lvl1pPr marL="180975" indent="-180975">
              <a:defRPr sz="1200"/>
            </a:lvl1pPr>
            <a:lvl2pPr marL="361950" indent="-180975">
              <a:defRPr sz="1200"/>
            </a:lvl2pPr>
            <a:lvl3pPr marL="542925" indent="-180975">
              <a:defRPr sz="1200"/>
            </a:lvl3pPr>
            <a:lvl4pPr marL="714375" indent="-171450">
              <a:defRPr sz="1200"/>
            </a:lvl4pPr>
            <a:lvl5pPr marL="895350" indent="-180975">
              <a:defRPr sz="12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26" name="phFlow4"/>
          <p:cNvSpPr>
            <a:spLocks noGrp="1"/>
          </p:cNvSpPr>
          <p:nvPr>
            <p:ph type="body" sz="quarter" idx="23"/>
          </p:nvPr>
        </p:nvSpPr>
        <p:spPr>
          <a:xfrm>
            <a:off x="8931032" y="1306512"/>
            <a:ext cx="2792045" cy="864000"/>
          </a:xfrm>
          <a:prstGeom prst="chevron">
            <a:avLst>
              <a:gd name="adj" fmla="val 26634"/>
            </a:avLst>
          </a:prstGeom>
          <a:solidFill>
            <a:srgbClr val="DDDDDD"/>
          </a:solidFill>
        </p:spPr>
        <p:txBody>
          <a:bodyPr lIns="36000" anchor="ctr"/>
          <a:lstStyle>
            <a:lvl1pPr marL="0" indent="0" algn="ctr">
              <a:buNone/>
              <a:defRPr sz="1400" b="1"/>
            </a:lvl1pPr>
          </a:lstStyle>
          <a:p>
            <a:pPr lvl="0"/>
            <a:r>
              <a:rPr lang="en-US" noProof="0"/>
              <a:t>Edit Master text styles</a:t>
            </a:r>
          </a:p>
        </p:txBody>
      </p:sp>
      <p:sp>
        <p:nvSpPr>
          <p:cNvPr id="25" name="phFlow3"/>
          <p:cNvSpPr>
            <a:spLocks noGrp="1"/>
          </p:cNvSpPr>
          <p:nvPr>
            <p:ph type="body" sz="quarter" idx="22"/>
          </p:nvPr>
        </p:nvSpPr>
        <p:spPr>
          <a:xfrm>
            <a:off x="6109679" y="1306512"/>
            <a:ext cx="2792045" cy="864000"/>
          </a:xfrm>
          <a:prstGeom prst="chevron">
            <a:avLst>
              <a:gd name="adj" fmla="val 26634"/>
            </a:avLst>
          </a:prstGeom>
          <a:solidFill>
            <a:srgbClr val="DDDDDD"/>
          </a:solidFill>
        </p:spPr>
        <p:txBody>
          <a:bodyPr lIns="36000" anchor="ctr"/>
          <a:lstStyle>
            <a:lvl1pPr marL="0" indent="0" algn="ctr">
              <a:buNone/>
              <a:defRPr sz="1400" b="1"/>
            </a:lvl1pPr>
          </a:lstStyle>
          <a:p>
            <a:pPr lvl="0"/>
            <a:r>
              <a:rPr lang="en-US" noProof="0"/>
              <a:t>Edit Master text styles</a:t>
            </a:r>
          </a:p>
        </p:txBody>
      </p:sp>
      <p:sp>
        <p:nvSpPr>
          <p:cNvPr id="17" name="phFlow2"/>
          <p:cNvSpPr>
            <a:spLocks noGrp="1"/>
          </p:cNvSpPr>
          <p:nvPr>
            <p:ph type="body" sz="quarter" idx="18"/>
          </p:nvPr>
        </p:nvSpPr>
        <p:spPr>
          <a:xfrm>
            <a:off x="3288324" y="1306512"/>
            <a:ext cx="2792045" cy="864000"/>
          </a:xfrm>
          <a:prstGeom prst="chevron">
            <a:avLst>
              <a:gd name="adj" fmla="val 26634"/>
            </a:avLst>
          </a:prstGeom>
          <a:solidFill>
            <a:srgbClr val="DDDDDD"/>
          </a:solidFill>
        </p:spPr>
        <p:txBody>
          <a:bodyPr lIns="36000" anchor="ctr"/>
          <a:lstStyle>
            <a:lvl1pPr marL="0" indent="0" algn="ctr">
              <a:buNone/>
              <a:defRPr sz="1400" b="1"/>
            </a:lvl1pPr>
          </a:lstStyle>
          <a:p>
            <a:pPr lvl="0"/>
            <a:r>
              <a:rPr lang="en-US" noProof="0"/>
              <a:t>Edit Master text styles</a:t>
            </a:r>
          </a:p>
        </p:txBody>
      </p:sp>
      <p:sp>
        <p:nvSpPr>
          <p:cNvPr id="16" name="phFlow1"/>
          <p:cNvSpPr>
            <a:spLocks noGrp="1"/>
          </p:cNvSpPr>
          <p:nvPr>
            <p:ph type="body" sz="quarter" idx="17"/>
          </p:nvPr>
        </p:nvSpPr>
        <p:spPr>
          <a:xfrm>
            <a:off x="468923" y="1306512"/>
            <a:ext cx="2790092" cy="864000"/>
          </a:xfrm>
          <a:prstGeom prst="homePlate">
            <a:avLst>
              <a:gd name="adj" fmla="val 27321"/>
            </a:avLst>
          </a:prstGeom>
          <a:solidFill>
            <a:srgbClr val="DDDDDD"/>
          </a:solidFill>
        </p:spPr>
        <p:txBody>
          <a:bodyPr lIns="36000" rIns="144000" anchor="ctr"/>
          <a:lstStyle>
            <a:lvl1pPr marL="0" indent="0" algn="ctr">
              <a:buNone/>
              <a:defRPr sz="1400" b="1"/>
            </a:lvl1pPr>
          </a:lstStyle>
          <a:p>
            <a:pPr lvl="0"/>
            <a:r>
              <a:rPr lang="en-US" noProof="0"/>
              <a:t>Edit Master text styles</a:t>
            </a:r>
          </a:p>
        </p:txBody>
      </p:sp>
      <p:sp>
        <p:nvSpPr>
          <p:cNvPr id="7" name="phSectionTitle"/>
          <p:cNvSpPr>
            <a:spLocks noGrp="1"/>
          </p:cNvSpPr>
          <p:nvPr>
            <p:ph type="body" sz="quarter" idx="12"/>
          </p:nvPr>
        </p:nvSpPr>
        <p:spPr>
          <a:xfrm>
            <a:off x="187569" y="115200"/>
            <a:ext cx="6688016" cy="140400"/>
          </a:xfrm>
        </p:spPr>
        <p:txBody>
          <a:bodyPr/>
          <a:lstStyle>
            <a:lvl1pPr marL="0" indent="0">
              <a:buNone/>
              <a:defRPr sz="1000" baseline="0">
                <a:solidFill>
                  <a:srgbClr val="808080"/>
                </a:solidFill>
              </a:defRPr>
            </a:lvl1pPr>
          </a:lstStyle>
          <a:p>
            <a:pPr lvl="0"/>
            <a:r>
              <a:rPr lang="en-US" noProof="0" smtClean="0"/>
              <a:t>Click to edit Master text styles</a:t>
            </a:r>
          </a:p>
        </p:txBody>
      </p:sp>
      <p:sp>
        <p:nvSpPr>
          <p:cNvPr id="2" name="tlTitle"/>
          <p:cNvSpPr>
            <a:spLocks noGrp="1"/>
          </p:cNvSpPr>
          <p:nvPr>
            <p:ph type="title"/>
          </p:nvPr>
        </p:nvSpPr>
        <p:spPr/>
        <p:txBody>
          <a:bodyPr/>
          <a:lstStyle/>
          <a:p>
            <a:r>
              <a:rPr lang="en-US" noProof="0" smtClean="0"/>
              <a:t>Click to edit Master title style</a:t>
            </a:r>
            <a:endParaRPr lang="en-US" noProof="0" dirty="0"/>
          </a:p>
        </p:txBody>
      </p:sp>
    </p:spTree>
    <p:extLst>
      <p:ext uri="{BB962C8B-B14F-4D97-AF65-F5344CB8AC3E}">
        <p14:creationId xmlns:p14="http://schemas.microsoft.com/office/powerpoint/2010/main" val="195576382"/>
      </p:ext>
    </p:extLst>
  </p:cSld>
  <p:clrMapOvr>
    <a:masterClrMapping/>
  </p:clrMapOvr>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5 Step Flow">
    <p:spTree>
      <p:nvGrpSpPr>
        <p:cNvPr id="1" name=""/>
        <p:cNvGrpSpPr/>
        <p:nvPr/>
      </p:nvGrpSpPr>
      <p:grpSpPr>
        <a:xfrm>
          <a:off x="0" y="0"/>
          <a:ext cx="0" cy="0"/>
          <a:chOff x="0" y="0"/>
          <a:chExt cx="0" cy="0"/>
        </a:xfrm>
      </p:grpSpPr>
      <p:sp>
        <p:nvSpPr>
          <p:cNvPr id="29" name="phContent5"/>
          <p:cNvSpPr>
            <a:spLocks noGrp="1"/>
          </p:cNvSpPr>
          <p:nvPr>
            <p:ph sz="half" idx="22"/>
          </p:nvPr>
        </p:nvSpPr>
        <p:spPr>
          <a:xfrm>
            <a:off x="9614031" y="2228852"/>
            <a:ext cx="2109047" cy="4368799"/>
          </a:xfrm>
        </p:spPr>
        <p:txBody>
          <a:bodyPr/>
          <a:lstStyle>
            <a:lvl1pPr marL="180975" indent="-180975">
              <a:defRPr sz="1200"/>
            </a:lvl1pPr>
            <a:lvl2pPr marL="361950" indent="-180975">
              <a:defRPr sz="1200"/>
            </a:lvl2pPr>
            <a:lvl3pPr marL="542925" indent="-180975">
              <a:defRPr sz="1200"/>
            </a:lvl3pPr>
            <a:lvl4pPr marL="714375" indent="-171450">
              <a:defRPr sz="1200"/>
            </a:lvl4pPr>
            <a:lvl5pPr marL="895350" indent="-180975">
              <a:defRPr sz="12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23" name="phContent4"/>
          <p:cNvSpPr>
            <a:spLocks noGrp="1"/>
          </p:cNvSpPr>
          <p:nvPr>
            <p:ph sz="half" idx="21"/>
          </p:nvPr>
        </p:nvSpPr>
        <p:spPr>
          <a:xfrm>
            <a:off x="7327754" y="2228852"/>
            <a:ext cx="2109047" cy="4368799"/>
          </a:xfrm>
        </p:spPr>
        <p:txBody>
          <a:bodyPr/>
          <a:lstStyle>
            <a:lvl1pPr marL="180975" indent="-180975">
              <a:defRPr sz="1200"/>
            </a:lvl1pPr>
            <a:lvl2pPr marL="361950" indent="-180975">
              <a:defRPr sz="1200"/>
            </a:lvl2pPr>
            <a:lvl3pPr marL="542925" indent="-180975">
              <a:defRPr sz="1200"/>
            </a:lvl3pPr>
            <a:lvl4pPr marL="714375" indent="-171450">
              <a:defRPr sz="1200"/>
            </a:lvl4pPr>
            <a:lvl5pPr marL="895350" indent="-180975">
              <a:defRPr sz="12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12" name="phContent3"/>
          <p:cNvSpPr>
            <a:spLocks noGrp="1"/>
          </p:cNvSpPr>
          <p:nvPr>
            <p:ph sz="half" idx="15"/>
          </p:nvPr>
        </p:nvSpPr>
        <p:spPr>
          <a:xfrm>
            <a:off x="5041478" y="2228852"/>
            <a:ext cx="2109047" cy="4368799"/>
          </a:xfrm>
        </p:spPr>
        <p:txBody>
          <a:bodyPr/>
          <a:lstStyle>
            <a:lvl1pPr marL="180975" indent="-180975">
              <a:defRPr sz="1200"/>
            </a:lvl1pPr>
            <a:lvl2pPr marL="361950" indent="-180975">
              <a:defRPr sz="1200"/>
            </a:lvl2pPr>
            <a:lvl3pPr marL="542925" indent="-180975">
              <a:defRPr sz="1200"/>
            </a:lvl3pPr>
            <a:lvl4pPr marL="714375" indent="-171450">
              <a:defRPr sz="1200"/>
            </a:lvl4pPr>
            <a:lvl5pPr marL="895350" indent="-180975">
              <a:defRPr sz="12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11" name="phContent2"/>
          <p:cNvSpPr>
            <a:spLocks noGrp="1"/>
          </p:cNvSpPr>
          <p:nvPr>
            <p:ph sz="half" idx="14"/>
          </p:nvPr>
        </p:nvSpPr>
        <p:spPr>
          <a:xfrm>
            <a:off x="2755200" y="2228852"/>
            <a:ext cx="2109047" cy="4368799"/>
          </a:xfrm>
        </p:spPr>
        <p:txBody>
          <a:bodyPr/>
          <a:lstStyle>
            <a:lvl1pPr marL="180975" indent="-180975">
              <a:defRPr sz="1200"/>
            </a:lvl1pPr>
            <a:lvl2pPr marL="361950" indent="-180975">
              <a:defRPr sz="1200"/>
            </a:lvl2pPr>
            <a:lvl3pPr marL="542925" indent="-180975">
              <a:defRPr sz="1200"/>
            </a:lvl3pPr>
            <a:lvl4pPr marL="714375" indent="-171450">
              <a:defRPr sz="1200"/>
            </a:lvl4pPr>
            <a:lvl5pPr marL="895350" indent="-180975">
              <a:defRPr sz="12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3" name="phContent1"/>
          <p:cNvSpPr>
            <a:spLocks noGrp="1"/>
          </p:cNvSpPr>
          <p:nvPr>
            <p:ph sz="half" idx="1"/>
          </p:nvPr>
        </p:nvSpPr>
        <p:spPr>
          <a:xfrm>
            <a:off x="468923" y="2228852"/>
            <a:ext cx="2109047" cy="4368799"/>
          </a:xfrm>
        </p:spPr>
        <p:txBody>
          <a:bodyPr/>
          <a:lstStyle>
            <a:lvl1pPr marL="180975" indent="-180975">
              <a:defRPr sz="1200"/>
            </a:lvl1pPr>
            <a:lvl2pPr marL="361950" indent="-180975">
              <a:defRPr sz="1200"/>
            </a:lvl2pPr>
            <a:lvl3pPr marL="542925" indent="-180975">
              <a:defRPr sz="1200"/>
            </a:lvl3pPr>
            <a:lvl4pPr marL="714375" indent="-171450">
              <a:defRPr sz="1200"/>
            </a:lvl4pPr>
            <a:lvl5pPr marL="895350" indent="-180975">
              <a:defRPr sz="12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34" name="phFlow5"/>
          <p:cNvSpPr>
            <a:spLocks noGrp="1"/>
          </p:cNvSpPr>
          <p:nvPr>
            <p:ph type="body" sz="quarter" idx="25"/>
          </p:nvPr>
        </p:nvSpPr>
        <p:spPr>
          <a:xfrm>
            <a:off x="9491786" y="1306512"/>
            <a:ext cx="2231292" cy="864000"/>
          </a:xfrm>
          <a:prstGeom prst="chevron">
            <a:avLst>
              <a:gd name="adj" fmla="val 22443"/>
            </a:avLst>
          </a:prstGeom>
          <a:solidFill>
            <a:srgbClr val="DDDDDD"/>
          </a:solidFill>
        </p:spPr>
        <p:txBody>
          <a:bodyPr lIns="36000" anchor="ctr"/>
          <a:lstStyle>
            <a:lvl1pPr marL="0" indent="0" algn="ctr">
              <a:buNone/>
              <a:defRPr sz="1400" b="1"/>
            </a:lvl1pPr>
          </a:lstStyle>
          <a:p>
            <a:pPr lvl="0"/>
            <a:r>
              <a:rPr lang="en-US" noProof="0"/>
              <a:t>Edit Master text styles</a:t>
            </a:r>
          </a:p>
        </p:txBody>
      </p:sp>
      <p:sp>
        <p:nvSpPr>
          <p:cNvPr id="33" name="phFlow4"/>
          <p:cNvSpPr>
            <a:spLocks noGrp="1"/>
          </p:cNvSpPr>
          <p:nvPr>
            <p:ph type="body" sz="quarter" idx="24"/>
          </p:nvPr>
        </p:nvSpPr>
        <p:spPr>
          <a:xfrm>
            <a:off x="7235094" y="1306512"/>
            <a:ext cx="2231292" cy="864000"/>
          </a:xfrm>
          <a:prstGeom prst="chevron">
            <a:avLst>
              <a:gd name="adj" fmla="val 22443"/>
            </a:avLst>
          </a:prstGeom>
          <a:solidFill>
            <a:srgbClr val="DDDDDD"/>
          </a:solidFill>
        </p:spPr>
        <p:txBody>
          <a:bodyPr lIns="36000" anchor="ctr"/>
          <a:lstStyle>
            <a:lvl1pPr marL="0" indent="0" algn="ctr">
              <a:buNone/>
              <a:defRPr sz="1400" b="1"/>
            </a:lvl1pPr>
          </a:lstStyle>
          <a:p>
            <a:pPr lvl="0"/>
            <a:r>
              <a:rPr lang="en-US" noProof="0"/>
              <a:t>Edit Master text styles</a:t>
            </a:r>
          </a:p>
        </p:txBody>
      </p:sp>
      <p:sp>
        <p:nvSpPr>
          <p:cNvPr id="32" name="phFlow3"/>
          <p:cNvSpPr>
            <a:spLocks noGrp="1"/>
          </p:cNvSpPr>
          <p:nvPr>
            <p:ph type="body" sz="quarter" idx="23"/>
          </p:nvPr>
        </p:nvSpPr>
        <p:spPr>
          <a:xfrm>
            <a:off x="4980355" y="1306512"/>
            <a:ext cx="2231292" cy="864000"/>
          </a:xfrm>
          <a:prstGeom prst="chevron">
            <a:avLst>
              <a:gd name="adj" fmla="val 22443"/>
            </a:avLst>
          </a:prstGeom>
          <a:solidFill>
            <a:srgbClr val="DDDDDD"/>
          </a:solidFill>
        </p:spPr>
        <p:txBody>
          <a:bodyPr lIns="36000" anchor="ctr"/>
          <a:lstStyle>
            <a:lvl1pPr marL="0" indent="0" algn="ctr">
              <a:buNone/>
              <a:defRPr sz="1400" b="1"/>
            </a:lvl1pPr>
          </a:lstStyle>
          <a:p>
            <a:pPr lvl="0"/>
            <a:r>
              <a:rPr lang="en-US" noProof="0"/>
              <a:t>Edit Master text styles</a:t>
            </a:r>
          </a:p>
        </p:txBody>
      </p:sp>
      <p:sp>
        <p:nvSpPr>
          <p:cNvPr id="21" name="phFlow2"/>
          <p:cNvSpPr>
            <a:spLocks noGrp="1"/>
          </p:cNvSpPr>
          <p:nvPr>
            <p:ph type="body" sz="quarter" idx="18"/>
          </p:nvPr>
        </p:nvSpPr>
        <p:spPr>
          <a:xfrm>
            <a:off x="2723663" y="1306512"/>
            <a:ext cx="2231292" cy="864000"/>
          </a:xfrm>
          <a:prstGeom prst="chevron">
            <a:avLst>
              <a:gd name="adj" fmla="val 22443"/>
            </a:avLst>
          </a:prstGeom>
          <a:solidFill>
            <a:srgbClr val="DDDDDD"/>
          </a:solidFill>
        </p:spPr>
        <p:txBody>
          <a:bodyPr lIns="36000" anchor="ctr"/>
          <a:lstStyle>
            <a:lvl1pPr marL="0" indent="0" algn="ctr">
              <a:buNone/>
              <a:defRPr sz="1400" b="1"/>
            </a:lvl1pPr>
          </a:lstStyle>
          <a:p>
            <a:pPr lvl="0"/>
            <a:r>
              <a:rPr lang="en-US" noProof="0"/>
              <a:t>Edit Master text styles</a:t>
            </a:r>
          </a:p>
        </p:txBody>
      </p:sp>
      <p:sp>
        <p:nvSpPr>
          <p:cNvPr id="31" name="phFlow1"/>
          <p:cNvSpPr>
            <a:spLocks noGrp="1"/>
          </p:cNvSpPr>
          <p:nvPr>
            <p:ph type="body" sz="quarter" idx="17"/>
          </p:nvPr>
        </p:nvSpPr>
        <p:spPr>
          <a:xfrm>
            <a:off x="468925" y="1306512"/>
            <a:ext cx="2231292" cy="864000"/>
          </a:xfrm>
          <a:prstGeom prst="homePlate">
            <a:avLst>
              <a:gd name="adj" fmla="val 21034"/>
            </a:avLst>
          </a:prstGeom>
          <a:solidFill>
            <a:srgbClr val="DDDDDD"/>
          </a:solidFill>
        </p:spPr>
        <p:txBody>
          <a:bodyPr lIns="36000" rIns="144000" anchor="ctr"/>
          <a:lstStyle>
            <a:lvl1pPr marL="0" indent="0" algn="ctr">
              <a:buNone/>
              <a:defRPr sz="1400" b="1"/>
            </a:lvl1pPr>
          </a:lstStyle>
          <a:p>
            <a:pPr lvl="0"/>
            <a:r>
              <a:rPr lang="en-US" noProof="0"/>
              <a:t>Edit Master text styles</a:t>
            </a:r>
          </a:p>
        </p:txBody>
      </p:sp>
      <p:sp>
        <p:nvSpPr>
          <p:cNvPr id="7" name="phSectionTitle"/>
          <p:cNvSpPr>
            <a:spLocks noGrp="1"/>
          </p:cNvSpPr>
          <p:nvPr>
            <p:ph type="body" sz="quarter" idx="12"/>
          </p:nvPr>
        </p:nvSpPr>
        <p:spPr>
          <a:xfrm>
            <a:off x="187569" y="115200"/>
            <a:ext cx="6688016" cy="140400"/>
          </a:xfrm>
        </p:spPr>
        <p:txBody>
          <a:bodyPr/>
          <a:lstStyle>
            <a:lvl1pPr marL="0" indent="0">
              <a:buNone/>
              <a:defRPr sz="1000" baseline="0">
                <a:solidFill>
                  <a:srgbClr val="808080"/>
                </a:solidFill>
              </a:defRPr>
            </a:lvl1pPr>
          </a:lstStyle>
          <a:p>
            <a:pPr lvl="0"/>
            <a:r>
              <a:rPr lang="en-US" noProof="0" smtClean="0"/>
              <a:t>Click to edit Master text styles</a:t>
            </a:r>
          </a:p>
        </p:txBody>
      </p:sp>
      <p:sp>
        <p:nvSpPr>
          <p:cNvPr id="2" name="tlTitle"/>
          <p:cNvSpPr>
            <a:spLocks noGrp="1"/>
          </p:cNvSpPr>
          <p:nvPr>
            <p:ph type="title"/>
          </p:nvPr>
        </p:nvSpPr>
        <p:spPr/>
        <p:txBody>
          <a:bodyPr/>
          <a:lstStyle/>
          <a:p>
            <a:r>
              <a:rPr lang="en-US" noProof="0" smtClean="0"/>
              <a:t>Click to edit Master title style</a:t>
            </a:r>
            <a:endParaRPr lang="en-US" noProof="0" dirty="0"/>
          </a:p>
        </p:txBody>
      </p:sp>
    </p:spTree>
    <p:extLst>
      <p:ext uri="{BB962C8B-B14F-4D97-AF65-F5344CB8AC3E}">
        <p14:creationId xmlns:p14="http://schemas.microsoft.com/office/powerpoint/2010/main" val="1402272364"/>
      </p:ext>
    </p:extLst>
  </p:cSld>
  <p:clrMapOvr>
    <a:masterClrMapping/>
  </p:clrMapOvr>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6 Step Flow">
    <p:spTree>
      <p:nvGrpSpPr>
        <p:cNvPr id="1" name=""/>
        <p:cNvGrpSpPr/>
        <p:nvPr/>
      </p:nvGrpSpPr>
      <p:grpSpPr>
        <a:xfrm>
          <a:off x="0" y="0"/>
          <a:ext cx="0" cy="0"/>
          <a:chOff x="0" y="0"/>
          <a:chExt cx="0" cy="0"/>
        </a:xfrm>
      </p:grpSpPr>
      <p:sp>
        <p:nvSpPr>
          <p:cNvPr id="36" name="phContent6"/>
          <p:cNvSpPr>
            <a:spLocks noGrp="1"/>
          </p:cNvSpPr>
          <p:nvPr>
            <p:ph sz="half" idx="25"/>
          </p:nvPr>
        </p:nvSpPr>
        <p:spPr>
          <a:xfrm>
            <a:off x="9959631" y="2228852"/>
            <a:ext cx="1763447" cy="4368799"/>
          </a:xfrm>
        </p:spPr>
        <p:txBody>
          <a:bodyPr/>
          <a:lstStyle>
            <a:lvl1pPr marL="180975" indent="-180975">
              <a:defRPr sz="1200"/>
            </a:lvl1pPr>
            <a:lvl2pPr marL="361950" indent="-180975">
              <a:defRPr sz="1200"/>
            </a:lvl2pPr>
            <a:lvl3pPr marL="542925" indent="-180975">
              <a:defRPr sz="1200"/>
            </a:lvl3pPr>
            <a:lvl4pPr marL="714375" indent="-171450">
              <a:defRPr sz="1200"/>
            </a:lvl4pPr>
            <a:lvl5pPr marL="895350" indent="-180975">
              <a:defRPr sz="12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29" name="phContent5"/>
          <p:cNvSpPr>
            <a:spLocks noGrp="1"/>
          </p:cNvSpPr>
          <p:nvPr>
            <p:ph sz="half" idx="22"/>
          </p:nvPr>
        </p:nvSpPr>
        <p:spPr>
          <a:xfrm>
            <a:off x="8061490" y="2228852"/>
            <a:ext cx="1763447" cy="4368799"/>
          </a:xfrm>
        </p:spPr>
        <p:txBody>
          <a:bodyPr/>
          <a:lstStyle>
            <a:lvl1pPr marL="180975" indent="-180975">
              <a:defRPr sz="1200"/>
            </a:lvl1pPr>
            <a:lvl2pPr marL="361950" indent="-180975">
              <a:defRPr sz="1200"/>
            </a:lvl2pPr>
            <a:lvl3pPr marL="542925" indent="-180975">
              <a:defRPr sz="1200"/>
            </a:lvl3pPr>
            <a:lvl4pPr marL="714375" indent="-171450">
              <a:defRPr sz="1200"/>
            </a:lvl4pPr>
            <a:lvl5pPr marL="895350" indent="-180975">
              <a:defRPr sz="12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23" name="phContent4"/>
          <p:cNvSpPr>
            <a:spLocks noGrp="1"/>
          </p:cNvSpPr>
          <p:nvPr>
            <p:ph sz="half" idx="21"/>
          </p:nvPr>
        </p:nvSpPr>
        <p:spPr>
          <a:xfrm>
            <a:off x="6163349" y="2228852"/>
            <a:ext cx="1763447" cy="4368799"/>
          </a:xfrm>
        </p:spPr>
        <p:txBody>
          <a:bodyPr/>
          <a:lstStyle>
            <a:lvl1pPr marL="180975" indent="-180975">
              <a:defRPr sz="1200"/>
            </a:lvl1pPr>
            <a:lvl2pPr marL="361950" indent="-180975">
              <a:defRPr sz="1200"/>
            </a:lvl2pPr>
            <a:lvl3pPr marL="542925" indent="-180975">
              <a:defRPr sz="1200"/>
            </a:lvl3pPr>
            <a:lvl4pPr marL="714375" indent="-171450">
              <a:defRPr sz="1200"/>
            </a:lvl4pPr>
            <a:lvl5pPr marL="895350" indent="-180975">
              <a:defRPr sz="12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12" name="phContent3"/>
          <p:cNvSpPr>
            <a:spLocks noGrp="1"/>
          </p:cNvSpPr>
          <p:nvPr>
            <p:ph sz="half" idx="15"/>
          </p:nvPr>
        </p:nvSpPr>
        <p:spPr>
          <a:xfrm>
            <a:off x="4265206" y="2228852"/>
            <a:ext cx="1763447" cy="4368799"/>
          </a:xfrm>
        </p:spPr>
        <p:txBody>
          <a:bodyPr/>
          <a:lstStyle>
            <a:lvl1pPr marL="180975" indent="-180975">
              <a:defRPr sz="1200"/>
            </a:lvl1pPr>
            <a:lvl2pPr marL="361950" indent="-180975">
              <a:defRPr sz="1200"/>
            </a:lvl2pPr>
            <a:lvl3pPr marL="542925" indent="-180975">
              <a:defRPr sz="1200"/>
            </a:lvl3pPr>
            <a:lvl4pPr marL="714375" indent="-171450">
              <a:defRPr sz="1200"/>
            </a:lvl4pPr>
            <a:lvl5pPr marL="895350" indent="-180975">
              <a:defRPr sz="12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11" name="phContent2"/>
          <p:cNvSpPr>
            <a:spLocks noGrp="1"/>
          </p:cNvSpPr>
          <p:nvPr>
            <p:ph sz="half" idx="14"/>
          </p:nvPr>
        </p:nvSpPr>
        <p:spPr>
          <a:xfrm>
            <a:off x="2367065" y="2228852"/>
            <a:ext cx="1763447" cy="4368799"/>
          </a:xfrm>
        </p:spPr>
        <p:txBody>
          <a:bodyPr/>
          <a:lstStyle>
            <a:lvl1pPr marL="180975" indent="-180975">
              <a:defRPr sz="1200"/>
            </a:lvl1pPr>
            <a:lvl2pPr marL="361950" indent="-180975">
              <a:defRPr sz="1200"/>
            </a:lvl2pPr>
            <a:lvl3pPr marL="542925" indent="-180975">
              <a:defRPr sz="1200"/>
            </a:lvl3pPr>
            <a:lvl4pPr marL="714375" indent="-171450">
              <a:defRPr sz="1200"/>
            </a:lvl4pPr>
            <a:lvl5pPr marL="895350" indent="-180975">
              <a:defRPr sz="12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3" name="phContent1"/>
          <p:cNvSpPr>
            <a:spLocks noGrp="1"/>
          </p:cNvSpPr>
          <p:nvPr>
            <p:ph sz="half" idx="1"/>
          </p:nvPr>
        </p:nvSpPr>
        <p:spPr>
          <a:xfrm>
            <a:off x="468923" y="2228852"/>
            <a:ext cx="1763447" cy="4368799"/>
          </a:xfrm>
        </p:spPr>
        <p:txBody>
          <a:bodyPr/>
          <a:lstStyle>
            <a:lvl1pPr marL="180975" indent="-180975">
              <a:defRPr sz="1200"/>
            </a:lvl1pPr>
            <a:lvl2pPr marL="361950" indent="-180975">
              <a:defRPr sz="1200"/>
            </a:lvl2pPr>
            <a:lvl3pPr marL="542925" indent="-180975">
              <a:defRPr sz="1200"/>
            </a:lvl3pPr>
            <a:lvl4pPr marL="714375" indent="-171450">
              <a:defRPr sz="1200"/>
            </a:lvl4pPr>
            <a:lvl5pPr marL="895350" indent="-180975">
              <a:defRPr sz="12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38" name="phFlow6"/>
          <p:cNvSpPr>
            <a:spLocks noGrp="1"/>
          </p:cNvSpPr>
          <p:nvPr>
            <p:ph type="body" sz="quarter" idx="29"/>
          </p:nvPr>
        </p:nvSpPr>
        <p:spPr>
          <a:xfrm>
            <a:off x="9859109" y="1306512"/>
            <a:ext cx="1877644" cy="864000"/>
          </a:xfrm>
          <a:prstGeom prst="chevron">
            <a:avLst>
              <a:gd name="adj" fmla="val 18776"/>
            </a:avLst>
          </a:prstGeom>
          <a:solidFill>
            <a:srgbClr val="DDDDDD"/>
          </a:solidFill>
        </p:spPr>
        <p:txBody>
          <a:bodyPr lIns="36000" anchor="ctr"/>
          <a:lstStyle>
            <a:lvl1pPr marL="0" indent="0" algn="ctr">
              <a:buNone/>
              <a:defRPr sz="1400" b="1"/>
            </a:lvl1pPr>
          </a:lstStyle>
          <a:p>
            <a:pPr lvl="0"/>
            <a:r>
              <a:rPr lang="en-US" noProof="0"/>
              <a:t>Edit Master text styles</a:t>
            </a:r>
          </a:p>
        </p:txBody>
      </p:sp>
      <p:sp>
        <p:nvSpPr>
          <p:cNvPr id="37" name="phFlow5"/>
          <p:cNvSpPr>
            <a:spLocks noGrp="1"/>
          </p:cNvSpPr>
          <p:nvPr>
            <p:ph type="body" sz="quarter" idx="28"/>
          </p:nvPr>
        </p:nvSpPr>
        <p:spPr>
          <a:xfrm>
            <a:off x="7979507" y="1306512"/>
            <a:ext cx="1877644" cy="864000"/>
          </a:xfrm>
          <a:prstGeom prst="chevron">
            <a:avLst>
              <a:gd name="adj" fmla="val 18776"/>
            </a:avLst>
          </a:prstGeom>
          <a:solidFill>
            <a:srgbClr val="DDDDDD"/>
          </a:solidFill>
        </p:spPr>
        <p:txBody>
          <a:bodyPr lIns="36000" anchor="ctr"/>
          <a:lstStyle>
            <a:lvl1pPr marL="0" indent="0" algn="ctr">
              <a:buNone/>
              <a:defRPr sz="1400" b="1"/>
            </a:lvl1pPr>
          </a:lstStyle>
          <a:p>
            <a:pPr lvl="0"/>
            <a:r>
              <a:rPr lang="en-US" noProof="0"/>
              <a:t>Edit Master text styles</a:t>
            </a:r>
          </a:p>
        </p:txBody>
      </p:sp>
      <p:sp>
        <p:nvSpPr>
          <p:cNvPr id="28" name="phFlow4"/>
          <p:cNvSpPr>
            <a:spLocks noGrp="1"/>
          </p:cNvSpPr>
          <p:nvPr>
            <p:ph type="body" sz="quarter" idx="27"/>
          </p:nvPr>
        </p:nvSpPr>
        <p:spPr>
          <a:xfrm>
            <a:off x="6101863" y="1306512"/>
            <a:ext cx="1877644" cy="864000"/>
          </a:xfrm>
          <a:prstGeom prst="chevron">
            <a:avLst>
              <a:gd name="adj" fmla="val 18776"/>
            </a:avLst>
          </a:prstGeom>
          <a:solidFill>
            <a:srgbClr val="DDDDDD"/>
          </a:solidFill>
        </p:spPr>
        <p:txBody>
          <a:bodyPr lIns="36000" anchor="ctr"/>
          <a:lstStyle>
            <a:lvl1pPr marL="0" indent="0" algn="ctr">
              <a:buNone/>
              <a:defRPr sz="1400" b="1"/>
            </a:lvl1pPr>
          </a:lstStyle>
          <a:p>
            <a:pPr lvl="0"/>
            <a:r>
              <a:rPr lang="en-US" noProof="0"/>
              <a:t>Edit Master text styles</a:t>
            </a:r>
          </a:p>
        </p:txBody>
      </p:sp>
      <p:sp>
        <p:nvSpPr>
          <p:cNvPr id="27" name="phFlow3"/>
          <p:cNvSpPr>
            <a:spLocks noGrp="1"/>
          </p:cNvSpPr>
          <p:nvPr>
            <p:ph type="body" sz="quarter" idx="26"/>
          </p:nvPr>
        </p:nvSpPr>
        <p:spPr>
          <a:xfrm>
            <a:off x="4230997" y="1306512"/>
            <a:ext cx="1877644" cy="864000"/>
          </a:xfrm>
          <a:prstGeom prst="chevron">
            <a:avLst>
              <a:gd name="adj" fmla="val 18776"/>
            </a:avLst>
          </a:prstGeom>
          <a:solidFill>
            <a:srgbClr val="DDDDDD"/>
          </a:solidFill>
        </p:spPr>
        <p:txBody>
          <a:bodyPr lIns="36000" anchor="ctr"/>
          <a:lstStyle>
            <a:lvl1pPr marL="0" indent="0" algn="ctr">
              <a:buNone/>
              <a:defRPr sz="1400" b="1"/>
            </a:lvl1pPr>
          </a:lstStyle>
          <a:p>
            <a:pPr lvl="0"/>
            <a:r>
              <a:rPr lang="en-US" noProof="0"/>
              <a:t>Edit Master text styles</a:t>
            </a:r>
          </a:p>
        </p:txBody>
      </p:sp>
      <p:sp>
        <p:nvSpPr>
          <p:cNvPr id="24" name="phFlow2"/>
          <p:cNvSpPr>
            <a:spLocks noGrp="1"/>
          </p:cNvSpPr>
          <p:nvPr>
            <p:ph type="body" sz="quarter" idx="18"/>
          </p:nvPr>
        </p:nvSpPr>
        <p:spPr>
          <a:xfrm>
            <a:off x="2346571" y="1306512"/>
            <a:ext cx="1877644" cy="864000"/>
          </a:xfrm>
          <a:prstGeom prst="chevron">
            <a:avLst>
              <a:gd name="adj" fmla="val 18776"/>
            </a:avLst>
          </a:prstGeom>
          <a:solidFill>
            <a:srgbClr val="DDDDDD"/>
          </a:solidFill>
        </p:spPr>
        <p:txBody>
          <a:bodyPr lIns="36000" anchor="ctr"/>
          <a:lstStyle>
            <a:lvl1pPr marL="0" indent="0" algn="ctr">
              <a:buNone/>
              <a:defRPr sz="1400" b="1"/>
            </a:lvl1pPr>
          </a:lstStyle>
          <a:p>
            <a:pPr lvl="0"/>
            <a:r>
              <a:rPr lang="en-US" noProof="0"/>
              <a:t>Edit Master text styles</a:t>
            </a:r>
          </a:p>
        </p:txBody>
      </p:sp>
      <p:sp>
        <p:nvSpPr>
          <p:cNvPr id="25" name="phFlow1"/>
          <p:cNvSpPr>
            <a:spLocks noGrp="1"/>
          </p:cNvSpPr>
          <p:nvPr>
            <p:ph type="body" sz="quarter" idx="17"/>
          </p:nvPr>
        </p:nvSpPr>
        <p:spPr>
          <a:xfrm>
            <a:off x="468923" y="1306512"/>
            <a:ext cx="1877647" cy="864000"/>
          </a:xfrm>
          <a:prstGeom prst="homePlate">
            <a:avLst>
              <a:gd name="adj" fmla="val 19462"/>
            </a:avLst>
          </a:prstGeom>
          <a:solidFill>
            <a:srgbClr val="DDDDDD"/>
          </a:solidFill>
        </p:spPr>
        <p:txBody>
          <a:bodyPr lIns="36000" rIns="144000" anchor="ctr"/>
          <a:lstStyle>
            <a:lvl1pPr marL="0" indent="0" algn="ctr">
              <a:buNone/>
              <a:defRPr sz="1400" b="1"/>
            </a:lvl1pPr>
          </a:lstStyle>
          <a:p>
            <a:pPr lvl="0"/>
            <a:r>
              <a:rPr lang="en-US" noProof="0"/>
              <a:t>Edit Master text styles</a:t>
            </a:r>
          </a:p>
        </p:txBody>
      </p:sp>
      <p:sp>
        <p:nvSpPr>
          <p:cNvPr id="7" name="phSectionTitle"/>
          <p:cNvSpPr>
            <a:spLocks noGrp="1"/>
          </p:cNvSpPr>
          <p:nvPr>
            <p:ph type="body" sz="quarter" idx="12"/>
          </p:nvPr>
        </p:nvSpPr>
        <p:spPr>
          <a:xfrm>
            <a:off x="187569" y="115200"/>
            <a:ext cx="6688016" cy="140400"/>
          </a:xfrm>
        </p:spPr>
        <p:txBody>
          <a:bodyPr/>
          <a:lstStyle>
            <a:lvl1pPr marL="0" indent="0">
              <a:buNone/>
              <a:defRPr sz="1000" baseline="0">
                <a:solidFill>
                  <a:srgbClr val="808080"/>
                </a:solidFill>
              </a:defRPr>
            </a:lvl1pPr>
          </a:lstStyle>
          <a:p>
            <a:pPr lvl="0"/>
            <a:r>
              <a:rPr lang="en-US" noProof="0" smtClean="0"/>
              <a:t>Click to edit Master text styles</a:t>
            </a:r>
          </a:p>
        </p:txBody>
      </p:sp>
      <p:sp>
        <p:nvSpPr>
          <p:cNvPr id="2" name="tlTitle"/>
          <p:cNvSpPr>
            <a:spLocks noGrp="1"/>
          </p:cNvSpPr>
          <p:nvPr>
            <p:ph type="title"/>
          </p:nvPr>
        </p:nvSpPr>
        <p:spPr/>
        <p:txBody>
          <a:bodyPr/>
          <a:lstStyle/>
          <a:p>
            <a:r>
              <a:rPr lang="en-US" noProof="0" smtClean="0"/>
              <a:t>Click to edit Master title style</a:t>
            </a:r>
            <a:endParaRPr lang="en-US" noProof="0" dirty="0"/>
          </a:p>
        </p:txBody>
      </p:sp>
    </p:spTree>
    <p:extLst>
      <p:ext uri="{BB962C8B-B14F-4D97-AF65-F5344CB8AC3E}">
        <p14:creationId xmlns:p14="http://schemas.microsoft.com/office/powerpoint/2010/main" val="1506079570"/>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3 Step Flow with Subtitle">
    <p:spTree>
      <p:nvGrpSpPr>
        <p:cNvPr id="1" name=""/>
        <p:cNvGrpSpPr/>
        <p:nvPr/>
      </p:nvGrpSpPr>
      <p:grpSpPr>
        <a:xfrm>
          <a:off x="0" y="0"/>
          <a:ext cx="0" cy="0"/>
          <a:chOff x="0" y="0"/>
          <a:chExt cx="0" cy="0"/>
        </a:xfrm>
      </p:grpSpPr>
      <p:sp>
        <p:nvSpPr>
          <p:cNvPr id="12" name="phContent3"/>
          <p:cNvSpPr>
            <a:spLocks noGrp="1"/>
          </p:cNvSpPr>
          <p:nvPr>
            <p:ph sz="half" idx="15"/>
          </p:nvPr>
        </p:nvSpPr>
        <p:spPr>
          <a:xfrm>
            <a:off x="8089847" y="2552702"/>
            <a:ext cx="3633231" cy="4044949"/>
          </a:xfrm>
        </p:spPr>
        <p:txBody>
          <a:bodyPr/>
          <a:lstStyle>
            <a:lvl1pPr marL="180975" indent="-180975">
              <a:defRPr sz="1400"/>
            </a:lvl1pPr>
            <a:lvl2pPr marL="361950" indent="-180975">
              <a:defRPr sz="1400"/>
            </a:lvl2pPr>
            <a:lvl3pPr marL="542925" indent="-180975">
              <a:defRPr sz="1400"/>
            </a:lvl3pPr>
            <a:lvl4pPr marL="714375" indent="-171450">
              <a:defRPr sz="1400"/>
            </a:lvl4pPr>
            <a:lvl5pPr marL="895350" indent="-180975">
              <a:defRPr sz="14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11" name="phContent2"/>
          <p:cNvSpPr>
            <a:spLocks noGrp="1"/>
          </p:cNvSpPr>
          <p:nvPr>
            <p:ph sz="half" idx="14"/>
          </p:nvPr>
        </p:nvSpPr>
        <p:spPr>
          <a:xfrm>
            <a:off x="4279386" y="2552702"/>
            <a:ext cx="3633231" cy="4044949"/>
          </a:xfrm>
        </p:spPr>
        <p:txBody>
          <a:bodyPr/>
          <a:lstStyle>
            <a:lvl1pPr marL="180975" indent="-180975">
              <a:defRPr sz="1400"/>
            </a:lvl1pPr>
            <a:lvl2pPr marL="361950" indent="-180975">
              <a:defRPr sz="1400"/>
            </a:lvl2pPr>
            <a:lvl3pPr marL="542925" indent="-180975">
              <a:defRPr sz="1400"/>
            </a:lvl3pPr>
            <a:lvl4pPr marL="714375" indent="-171450">
              <a:defRPr sz="1400"/>
            </a:lvl4pPr>
            <a:lvl5pPr marL="895350" indent="-180975">
              <a:defRPr sz="14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3" name="phContent1"/>
          <p:cNvSpPr>
            <a:spLocks noGrp="1"/>
          </p:cNvSpPr>
          <p:nvPr>
            <p:ph sz="half" idx="1"/>
          </p:nvPr>
        </p:nvSpPr>
        <p:spPr>
          <a:xfrm>
            <a:off x="468923" y="2552702"/>
            <a:ext cx="3633231" cy="4044949"/>
          </a:xfrm>
        </p:spPr>
        <p:txBody>
          <a:bodyPr/>
          <a:lstStyle>
            <a:lvl1pPr marL="180975" indent="-180975">
              <a:defRPr sz="1400"/>
            </a:lvl1pPr>
            <a:lvl2pPr marL="361950" indent="-180975">
              <a:defRPr sz="1400"/>
            </a:lvl2pPr>
            <a:lvl3pPr marL="542925" indent="-180975">
              <a:defRPr sz="1400"/>
            </a:lvl3pPr>
            <a:lvl4pPr marL="714375" indent="-171450">
              <a:defRPr sz="1400"/>
            </a:lvl4pPr>
            <a:lvl5pPr marL="895350" indent="-180975">
              <a:defRPr sz="14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15" name="phFlow3"/>
          <p:cNvSpPr>
            <a:spLocks noGrp="1"/>
          </p:cNvSpPr>
          <p:nvPr>
            <p:ph type="body" sz="quarter" idx="19"/>
          </p:nvPr>
        </p:nvSpPr>
        <p:spPr>
          <a:xfrm>
            <a:off x="7912615" y="1628375"/>
            <a:ext cx="3855863" cy="864000"/>
          </a:xfrm>
          <a:prstGeom prst="chevron">
            <a:avLst>
              <a:gd name="adj" fmla="val 36044"/>
            </a:avLst>
          </a:prstGeom>
          <a:solidFill>
            <a:srgbClr val="DDDDDD"/>
          </a:solidFill>
        </p:spPr>
        <p:txBody>
          <a:bodyPr lIns="36000" anchor="ctr"/>
          <a:lstStyle>
            <a:lvl1pPr marL="0" indent="0" algn="ctr">
              <a:buNone/>
              <a:defRPr sz="1600" b="1"/>
            </a:lvl1pPr>
          </a:lstStyle>
          <a:p>
            <a:pPr lvl="0"/>
            <a:r>
              <a:rPr lang="en-US" noProof="0"/>
              <a:t>Edit Master text styles</a:t>
            </a:r>
          </a:p>
        </p:txBody>
      </p:sp>
      <p:sp>
        <p:nvSpPr>
          <p:cNvPr id="19" name="phFlow2"/>
          <p:cNvSpPr>
            <a:spLocks noGrp="1"/>
          </p:cNvSpPr>
          <p:nvPr>
            <p:ph type="body" sz="quarter" idx="18"/>
          </p:nvPr>
        </p:nvSpPr>
        <p:spPr>
          <a:xfrm>
            <a:off x="4102155" y="1628375"/>
            <a:ext cx="3855863" cy="864000"/>
          </a:xfrm>
          <a:prstGeom prst="chevron">
            <a:avLst>
              <a:gd name="adj" fmla="val 36044"/>
            </a:avLst>
          </a:prstGeom>
          <a:solidFill>
            <a:srgbClr val="DDDDDD"/>
          </a:solidFill>
        </p:spPr>
        <p:txBody>
          <a:bodyPr lIns="36000" anchor="ctr"/>
          <a:lstStyle>
            <a:lvl1pPr marL="0" indent="0" algn="ctr">
              <a:buNone/>
              <a:defRPr sz="1600" b="1"/>
            </a:lvl1pPr>
          </a:lstStyle>
          <a:p>
            <a:pPr lvl="0"/>
            <a:r>
              <a:rPr lang="en-US" noProof="0"/>
              <a:t>Edit Master text styles</a:t>
            </a:r>
          </a:p>
        </p:txBody>
      </p:sp>
      <p:sp>
        <p:nvSpPr>
          <p:cNvPr id="20" name="phFlow1"/>
          <p:cNvSpPr>
            <a:spLocks noGrp="1"/>
          </p:cNvSpPr>
          <p:nvPr>
            <p:ph type="body" sz="quarter" idx="17"/>
          </p:nvPr>
        </p:nvSpPr>
        <p:spPr>
          <a:xfrm>
            <a:off x="470878" y="1628375"/>
            <a:ext cx="3722076" cy="864000"/>
          </a:xfrm>
          <a:prstGeom prst="homePlate">
            <a:avLst>
              <a:gd name="adj" fmla="val 33719"/>
            </a:avLst>
          </a:prstGeom>
          <a:solidFill>
            <a:srgbClr val="DDDDDD"/>
          </a:solidFill>
        </p:spPr>
        <p:txBody>
          <a:bodyPr lIns="36000" rIns="144000" anchor="ctr"/>
          <a:lstStyle>
            <a:lvl1pPr marL="0" indent="0" algn="ctr">
              <a:buNone/>
              <a:defRPr sz="1600" b="1"/>
            </a:lvl1pPr>
          </a:lstStyle>
          <a:p>
            <a:pPr lvl="0"/>
            <a:r>
              <a:rPr lang="en-US" noProof="0"/>
              <a:t>Edit Master text styles</a:t>
            </a:r>
          </a:p>
        </p:txBody>
      </p:sp>
      <p:sp>
        <p:nvSpPr>
          <p:cNvPr id="14" name="phSubtitle"/>
          <p:cNvSpPr>
            <a:spLocks noGrp="1"/>
          </p:cNvSpPr>
          <p:nvPr>
            <p:ph type="body" sz="quarter" idx="16"/>
          </p:nvPr>
        </p:nvSpPr>
        <p:spPr>
          <a:xfrm>
            <a:off x="468925" y="1306513"/>
            <a:ext cx="11254153" cy="322262"/>
          </a:xfrm>
        </p:spPr>
        <p:txBody>
          <a:bodyPr/>
          <a:lstStyle>
            <a:lvl1pPr>
              <a:buNone/>
              <a:defRPr b="1"/>
            </a:lvl1pPr>
            <a:lvl2pPr>
              <a:buNone/>
              <a:defRPr/>
            </a:lvl2pPr>
            <a:lvl3pPr>
              <a:buNone/>
              <a:defRPr/>
            </a:lvl3pPr>
            <a:lvl4pPr>
              <a:buNone/>
              <a:defRPr/>
            </a:lvl4pPr>
            <a:lvl5pPr>
              <a:buNone/>
              <a:defRPr/>
            </a:lvl5pPr>
          </a:lstStyle>
          <a:p>
            <a:pPr lvl="0"/>
            <a:r>
              <a:rPr lang="en-US" noProof="0"/>
              <a:t>Edit Master text styles</a:t>
            </a:r>
          </a:p>
        </p:txBody>
      </p:sp>
      <p:sp>
        <p:nvSpPr>
          <p:cNvPr id="7" name="phSectionTitle"/>
          <p:cNvSpPr>
            <a:spLocks noGrp="1"/>
          </p:cNvSpPr>
          <p:nvPr>
            <p:ph type="body" sz="quarter" idx="12"/>
          </p:nvPr>
        </p:nvSpPr>
        <p:spPr>
          <a:xfrm>
            <a:off x="187569" y="115200"/>
            <a:ext cx="6688016" cy="140400"/>
          </a:xfrm>
        </p:spPr>
        <p:txBody>
          <a:bodyPr/>
          <a:lstStyle>
            <a:lvl1pPr marL="0" indent="0">
              <a:buNone/>
              <a:defRPr sz="1000" baseline="0">
                <a:solidFill>
                  <a:srgbClr val="808080"/>
                </a:solidFill>
              </a:defRPr>
            </a:lvl1pPr>
          </a:lstStyle>
          <a:p>
            <a:pPr lvl="0"/>
            <a:r>
              <a:rPr lang="en-US" noProof="0" smtClean="0"/>
              <a:t>Click to edit Master text styles</a:t>
            </a:r>
          </a:p>
        </p:txBody>
      </p:sp>
      <p:sp>
        <p:nvSpPr>
          <p:cNvPr id="2" name="tlTitle"/>
          <p:cNvSpPr>
            <a:spLocks noGrp="1"/>
          </p:cNvSpPr>
          <p:nvPr>
            <p:ph type="title"/>
          </p:nvPr>
        </p:nvSpPr>
        <p:spPr/>
        <p:txBody>
          <a:bodyPr/>
          <a:lstStyle/>
          <a:p>
            <a:r>
              <a:rPr lang="en-US" noProof="0" smtClean="0"/>
              <a:t>Click to edit Master title style</a:t>
            </a:r>
            <a:endParaRPr lang="en-US" noProof="0" dirty="0"/>
          </a:p>
        </p:txBody>
      </p:sp>
    </p:spTree>
    <p:extLst>
      <p:ext uri="{BB962C8B-B14F-4D97-AF65-F5344CB8AC3E}">
        <p14:creationId xmlns:p14="http://schemas.microsoft.com/office/powerpoint/2010/main" val="289585801"/>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extLst>
          </p:cNvPr>
          <p:cNvSpPr>
            <a:spLocks noGrp="1"/>
          </p:cNvSpPr>
          <p:nvPr>
            <p:ph type="dt" sz="half" idx="10"/>
          </p:nvPr>
        </p:nvSpPr>
        <p:spPr>
          <a:xfrm>
            <a:off x="838200" y="6356350"/>
            <a:ext cx="2743200" cy="365125"/>
          </a:xfrm>
          <a:prstGeom prst="rect">
            <a:avLst/>
          </a:prstGeom>
        </p:spPr>
        <p:txBody>
          <a:bodyPr/>
          <a:lstStyle>
            <a:lvl1pPr eaLnBrk="1" fontAlgn="auto" hangingPunct="1">
              <a:spcBef>
                <a:spcPts val="0"/>
              </a:spcBef>
              <a:spcAft>
                <a:spcPts val="0"/>
              </a:spcAft>
              <a:defRPr>
                <a:latin typeface="+mn-lt"/>
              </a:defRPr>
            </a:lvl1pPr>
          </a:lstStyle>
          <a:p>
            <a:pPr>
              <a:defRPr/>
            </a:pPr>
            <a:endParaRPr lang="en-US"/>
          </a:p>
        </p:txBody>
      </p:sp>
      <p:sp>
        <p:nvSpPr>
          <p:cNvPr id="8" name="Footer Placeholder 7">
            <a:extLst>
              <a:ext uri="{FF2B5EF4-FFF2-40B4-BE49-F238E27FC236}"/>
            </a:extLst>
          </p:cNvPr>
          <p:cNvSpPr>
            <a:spLocks noGrp="1"/>
          </p:cNvSpPr>
          <p:nvPr>
            <p:ph type="ftr" sz="quarter" idx="11"/>
          </p:nvPr>
        </p:nvSpPr>
        <p:spPr>
          <a:xfrm>
            <a:off x="4038600" y="6356350"/>
            <a:ext cx="4114800" cy="365125"/>
          </a:xfrm>
          <a:prstGeom prst="rect">
            <a:avLst/>
          </a:prstGeom>
        </p:spPr>
        <p:txBody>
          <a:bodyPr/>
          <a:lstStyle>
            <a:lvl1pPr eaLnBrk="1" fontAlgn="auto" hangingPunct="1">
              <a:spcBef>
                <a:spcPts val="0"/>
              </a:spcBef>
              <a:spcAft>
                <a:spcPts val="0"/>
              </a:spcAft>
              <a:defRPr>
                <a:latin typeface="+mn-lt"/>
              </a:defRPr>
            </a:lvl1pPr>
          </a:lstStyle>
          <a:p>
            <a:pPr>
              <a:defRPr/>
            </a:pPr>
            <a:endParaRPr lang="en-US"/>
          </a:p>
        </p:txBody>
      </p:sp>
      <p:sp>
        <p:nvSpPr>
          <p:cNvPr id="9" name="Slide Number Placeholder 8">
            <a:extLst>
              <a:ext uri="{FF2B5EF4-FFF2-40B4-BE49-F238E27FC236}"/>
            </a:extLst>
          </p:cNvPr>
          <p:cNvSpPr>
            <a:spLocks noGrp="1"/>
          </p:cNvSpPr>
          <p:nvPr>
            <p:ph type="sldNum" sz="quarter" idx="12"/>
          </p:nvPr>
        </p:nvSpPr>
        <p:spPr/>
        <p:txBody>
          <a:bodyPr/>
          <a:lstStyle>
            <a:lvl1pPr>
              <a:defRPr/>
            </a:lvl1pPr>
          </a:lstStyle>
          <a:p>
            <a:pPr>
              <a:defRPr/>
            </a:pPr>
            <a:fld id="{7E08B4D7-0D39-3546-AE3D-3D950A6AA858}" type="slidenum">
              <a:rPr/>
              <a:pPr>
                <a:defRPr/>
              </a:pPr>
              <a:t>‹#›</a:t>
            </a:fld>
            <a:endParaRPr/>
          </a:p>
        </p:txBody>
      </p:sp>
    </p:spTree>
    <p:extLst>
      <p:ext uri="{BB962C8B-B14F-4D97-AF65-F5344CB8AC3E}">
        <p14:creationId xmlns:p14="http://schemas.microsoft.com/office/powerpoint/2010/main" val="61654229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4 Step Flow with Subtitle">
    <p:spTree>
      <p:nvGrpSpPr>
        <p:cNvPr id="1" name=""/>
        <p:cNvGrpSpPr/>
        <p:nvPr/>
      </p:nvGrpSpPr>
      <p:grpSpPr>
        <a:xfrm>
          <a:off x="0" y="0"/>
          <a:ext cx="0" cy="0"/>
          <a:chOff x="0" y="0"/>
          <a:chExt cx="0" cy="0"/>
        </a:xfrm>
      </p:grpSpPr>
      <p:sp>
        <p:nvSpPr>
          <p:cNvPr id="23" name="phContent4"/>
          <p:cNvSpPr>
            <a:spLocks noGrp="1"/>
          </p:cNvSpPr>
          <p:nvPr>
            <p:ph sz="half" idx="21"/>
          </p:nvPr>
        </p:nvSpPr>
        <p:spPr>
          <a:xfrm>
            <a:off x="9041484" y="2552702"/>
            <a:ext cx="2680616" cy="4044949"/>
          </a:xfrm>
        </p:spPr>
        <p:txBody>
          <a:bodyPr/>
          <a:lstStyle>
            <a:lvl1pPr marL="180975" indent="-180975">
              <a:defRPr sz="1200"/>
            </a:lvl1pPr>
            <a:lvl2pPr marL="361950" indent="-180975">
              <a:defRPr sz="1200"/>
            </a:lvl2pPr>
            <a:lvl3pPr marL="542925" indent="-180975">
              <a:defRPr sz="1200"/>
            </a:lvl3pPr>
            <a:lvl4pPr marL="714375" indent="-171450">
              <a:defRPr sz="1200"/>
            </a:lvl4pPr>
            <a:lvl5pPr marL="895350" indent="-180975">
              <a:defRPr sz="12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12" name="phContent3"/>
          <p:cNvSpPr>
            <a:spLocks noGrp="1"/>
          </p:cNvSpPr>
          <p:nvPr>
            <p:ph sz="half" idx="15"/>
          </p:nvPr>
        </p:nvSpPr>
        <p:spPr>
          <a:xfrm>
            <a:off x="6183963" y="2552702"/>
            <a:ext cx="2680616" cy="4044949"/>
          </a:xfrm>
        </p:spPr>
        <p:txBody>
          <a:bodyPr/>
          <a:lstStyle>
            <a:lvl1pPr marL="180975" indent="-180975">
              <a:defRPr sz="1200"/>
            </a:lvl1pPr>
            <a:lvl2pPr marL="361950" indent="-180975">
              <a:defRPr sz="1200"/>
            </a:lvl2pPr>
            <a:lvl3pPr marL="542925" indent="-180975">
              <a:defRPr sz="1200"/>
            </a:lvl3pPr>
            <a:lvl4pPr marL="714375" indent="-171450">
              <a:defRPr sz="1200"/>
            </a:lvl4pPr>
            <a:lvl5pPr marL="895350" indent="-180975">
              <a:defRPr sz="12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11" name="phContent2"/>
          <p:cNvSpPr>
            <a:spLocks noGrp="1"/>
          </p:cNvSpPr>
          <p:nvPr>
            <p:ph sz="half" idx="14"/>
          </p:nvPr>
        </p:nvSpPr>
        <p:spPr>
          <a:xfrm>
            <a:off x="3326443" y="2552702"/>
            <a:ext cx="2680616" cy="4044949"/>
          </a:xfrm>
        </p:spPr>
        <p:txBody>
          <a:bodyPr/>
          <a:lstStyle>
            <a:lvl1pPr marL="180975" indent="-180975">
              <a:defRPr sz="1200"/>
            </a:lvl1pPr>
            <a:lvl2pPr marL="361950" indent="-180975">
              <a:defRPr sz="1200"/>
            </a:lvl2pPr>
            <a:lvl3pPr marL="542925" indent="-180975">
              <a:defRPr sz="1200"/>
            </a:lvl3pPr>
            <a:lvl4pPr marL="714375" indent="-171450">
              <a:defRPr sz="1200"/>
            </a:lvl4pPr>
            <a:lvl5pPr marL="895350" indent="-180975">
              <a:defRPr sz="12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3" name="phContent1"/>
          <p:cNvSpPr>
            <a:spLocks noGrp="1"/>
          </p:cNvSpPr>
          <p:nvPr>
            <p:ph sz="half" idx="1"/>
          </p:nvPr>
        </p:nvSpPr>
        <p:spPr>
          <a:xfrm>
            <a:off x="468923" y="2552702"/>
            <a:ext cx="2680616" cy="4044949"/>
          </a:xfrm>
        </p:spPr>
        <p:txBody>
          <a:bodyPr/>
          <a:lstStyle>
            <a:lvl1pPr marL="180975" indent="-180975">
              <a:defRPr sz="1200"/>
            </a:lvl1pPr>
            <a:lvl2pPr marL="361950" indent="-180975">
              <a:defRPr sz="1200"/>
            </a:lvl2pPr>
            <a:lvl3pPr marL="542925" indent="-180975">
              <a:defRPr sz="1200"/>
            </a:lvl3pPr>
            <a:lvl4pPr marL="714375" indent="-171450">
              <a:defRPr sz="1200"/>
            </a:lvl4pPr>
            <a:lvl5pPr marL="895350" indent="-180975">
              <a:defRPr sz="12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24" name="phFlow4"/>
          <p:cNvSpPr>
            <a:spLocks noGrp="1"/>
          </p:cNvSpPr>
          <p:nvPr>
            <p:ph type="body" sz="quarter" idx="23"/>
          </p:nvPr>
        </p:nvSpPr>
        <p:spPr>
          <a:xfrm>
            <a:off x="8931032" y="1637900"/>
            <a:ext cx="2792045" cy="864000"/>
          </a:xfrm>
          <a:prstGeom prst="chevron">
            <a:avLst>
              <a:gd name="adj" fmla="val 26634"/>
            </a:avLst>
          </a:prstGeom>
          <a:solidFill>
            <a:srgbClr val="DDDDDD"/>
          </a:solidFill>
        </p:spPr>
        <p:txBody>
          <a:bodyPr lIns="36000" anchor="ctr"/>
          <a:lstStyle>
            <a:lvl1pPr marL="0" indent="0" algn="ctr">
              <a:buNone/>
              <a:defRPr sz="1400" b="1"/>
            </a:lvl1pPr>
          </a:lstStyle>
          <a:p>
            <a:pPr lvl="0"/>
            <a:r>
              <a:rPr lang="en-US" noProof="0"/>
              <a:t>Edit Master text styles</a:t>
            </a:r>
          </a:p>
        </p:txBody>
      </p:sp>
      <p:sp>
        <p:nvSpPr>
          <p:cNvPr id="25" name="phFlow3"/>
          <p:cNvSpPr>
            <a:spLocks noGrp="1"/>
          </p:cNvSpPr>
          <p:nvPr>
            <p:ph type="body" sz="quarter" idx="22"/>
          </p:nvPr>
        </p:nvSpPr>
        <p:spPr>
          <a:xfrm>
            <a:off x="6109679" y="1637900"/>
            <a:ext cx="2792045" cy="864000"/>
          </a:xfrm>
          <a:prstGeom prst="chevron">
            <a:avLst>
              <a:gd name="adj" fmla="val 26634"/>
            </a:avLst>
          </a:prstGeom>
          <a:solidFill>
            <a:srgbClr val="DDDDDD"/>
          </a:solidFill>
        </p:spPr>
        <p:txBody>
          <a:bodyPr lIns="36000" anchor="ctr"/>
          <a:lstStyle>
            <a:lvl1pPr marL="0" indent="0" algn="ctr">
              <a:buNone/>
              <a:defRPr sz="1400" b="1"/>
            </a:lvl1pPr>
          </a:lstStyle>
          <a:p>
            <a:pPr lvl="0"/>
            <a:r>
              <a:rPr lang="en-US" noProof="0"/>
              <a:t>Edit Master text styles</a:t>
            </a:r>
          </a:p>
        </p:txBody>
      </p:sp>
      <p:sp>
        <p:nvSpPr>
          <p:cNvPr id="26" name="phFlow2"/>
          <p:cNvSpPr>
            <a:spLocks noGrp="1"/>
          </p:cNvSpPr>
          <p:nvPr>
            <p:ph type="body" sz="quarter" idx="18"/>
          </p:nvPr>
        </p:nvSpPr>
        <p:spPr>
          <a:xfrm>
            <a:off x="3288324" y="1637900"/>
            <a:ext cx="2792045" cy="864000"/>
          </a:xfrm>
          <a:prstGeom prst="chevron">
            <a:avLst>
              <a:gd name="adj" fmla="val 26634"/>
            </a:avLst>
          </a:prstGeom>
          <a:solidFill>
            <a:srgbClr val="DDDDDD"/>
          </a:solidFill>
        </p:spPr>
        <p:txBody>
          <a:bodyPr lIns="36000" anchor="ctr"/>
          <a:lstStyle>
            <a:lvl1pPr marL="0" indent="0" algn="ctr">
              <a:buNone/>
              <a:defRPr sz="1400" b="1"/>
            </a:lvl1pPr>
          </a:lstStyle>
          <a:p>
            <a:pPr lvl="0"/>
            <a:r>
              <a:rPr lang="en-US" noProof="0"/>
              <a:t>Edit Master text styles</a:t>
            </a:r>
          </a:p>
        </p:txBody>
      </p:sp>
      <p:sp>
        <p:nvSpPr>
          <p:cNvPr id="27" name="phFlow1"/>
          <p:cNvSpPr>
            <a:spLocks noGrp="1"/>
          </p:cNvSpPr>
          <p:nvPr>
            <p:ph type="body" sz="quarter" idx="17"/>
          </p:nvPr>
        </p:nvSpPr>
        <p:spPr>
          <a:xfrm>
            <a:off x="468923" y="1637900"/>
            <a:ext cx="2790092" cy="864000"/>
          </a:xfrm>
          <a:prstGeom prst="homePlate">
            <a:avLst>
              <a:gd name="adj" fmla="val 27321"/>
            </a:avLst>
          </a:prstGeom>
          <a:solidFill>
            <a:srgbClr val="DDDDDD"/>
          </a:solidFill>
        </p:spPr>
        <p:txBody>
          <a:bodyPr lIns="36000" rIns="144000" anchor="ctr"/>
          <a:lstStyle>
            <a:lvl1pPr marL="0" indent="0" algn="ctr">
              <a:buNone/>
              <a:defRPr sz="1400" b="1"/>
            </a:lvl1pPr>
          </a:lstStyle>
          <a:p>
            <a:pPr lvl="0"/>
            <a:r>
              <a:rPr lang="en-US" noProof="0"/>
              <a:t>Edit Master text styles</a:t>
            </a:r>
          </a:p>
        </p:txBody>
      </p:sp>
      <p:sp>
        <p:nvSpPr>
          <p:cNvPr id="14" name="phSubtitle"/>
          <p:cNvSpPr>
            <a:spLocks noGrp="1"/>
          </p:cNvSpPr>
          <p:nvPr>
            <p:ph type="body" sz="quarter" idx="16"/>
          </p:nvPr>
        </p:nvSpPr>
        <p:spPr>
          <a:xfrm>
            <a:off x="468925" y="1306513"/>
            <a:ext cx="11254153" cy="322262"/>
          </a:xfrm>
        </p:spPr>
        <p:txBody>
          <a:bodyPr/>
          <a:lstStyle>
            <a:lvl1pPr>
              <a:buNone/>
              <a:defRPr b="1"/>
            </a:lvl1pPr>
            <a:lvl2pPr>
              <a:buNone/>
              <a:defRPr/>
            </a:lvl2pPr>
            <a:lvl3pPr>
              <a:buNone/>
              <a:defRPr/>
            </a:lvl3pPr>
            <a:lvl4pPr>
              <a:buNone/>
              <a:defRPr/>
            </a:lvl4pPr>
            <a:lvl5pPr>
              <a:buNone/>
              <a:defRPr/>
            </a:lvl5pPr>
          </a:lstStyle>
          <a:p>
            <a:pPr lvl="0"/>
            <a:r>
              <a:rPr lang="en-US" noProof="0"/>
              <a:t>Edit Master text styles</a:t>
            </a:r>
          </a:p>
        </p:txBody>
      </p:sp>
      <p:sp>
        <p:nvSpPr>
          <p:cNvPr id="7" name="phSectionTitle"/>
          <p:cNvSpPr>
            <a:spLocks noGrp="1"/>
          </p:cNvSpPr>
          <p:nvPr>
            <p:ph type="body" sz="quarter" idx="12"/>
          </p:nvPr>
        </p:nvSpPr>
        <p:spPr>
          <a:xfrm>
            <a:off x="187569" y="115200"/>
            <a:ext cx="6688016" cy="140400"/>
          </a:xfrm>
        </p:spPr>
        <p:txBody>
          <a:bodyPr/>
          <a:lstStyle>
            <a:lvl1pPr marL="0" indent="0">
              <a:buNone/>
              <a:defRPr sz="1000" baseline="0">
                <a:solidFill>
                  <a:srgbClr val="808080"/>
                </a:solidFill>
              </a:defRPr>
            </a:lvl1pPr>
          </a:lstStyle>
          <a:p>
            <a:pPr lvl="0"/>
            <a:r>
              <a:rPr lang="en-US" noProof="0" smtClean="0"/>
              <a:t>Click to edit Master text styles</a:t>
            </a:r>
          </a:p>
        </p:txBody>
      </p:sp>
      <p:sp>
        <p:nvSpPr>
          <p:cNvPr id="2" name="tlTitle"/>
          <p:cNvSpPr>
            <a:spLocks noGrp="1"/>
          </p:cNvSpPr>
          <p:nvPr>
            <p:ph type="title"/>
          </p:nvPr>
        </p:nvSpPr>
        <p:spPr/>
        <p:txBody>
          <a:bodyPr/>
          <a:lstStyle/>
          <a:p>
            <a:r>
              <a:rPr lang="en-US" noProof="0" smtClean="0"/>
              <a:t>Click to edit Master title style</a:t>
            </a:r>
            <a:endParaRPr lang="en-US" noProof="0" dirty="0"/>
          </a:p>
        </p:txBody>
      </p:sp>
    </p:spTree>
    <p:extLst>
      <p:ext uri="{BB962C8B-B14F-4D97-AF65-F5344CB8AC3E}">
        <p14:creationId xmlns:p14="http://schemas.microsoft.com/office/powerpoint/2010/main" val="870613305"/>
      </p:ext>
    </p:extLst>
  </p:cSld>
  <p:clrMapOvr>
    <a:masterClrMapping/>
  </p:clrMapOvr>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5 Step Flow with Subtitle">
    <p:spTree>
      <p:nvGrpSpPr>
        <p:cNvPr id="1" name=""/>
        <p:cNvGrpSpPr/>
        <p:nvPr/>
      </p:nvGrpSpPr>
      <p:grpSpPr>
        <a:xfrm>
          <a:off x="0" y="0"/>
          <a:ext cx="0" cy="0"/>
          <a:chOff x="0" y="0"/>
          <a:chExt cx="0" cy="0"/>
        </a:xfrm>
      </p:grpSpPr>
      <p:sp>
        <p:nvSpPr>
          <p:cNvPr id="29" name="phContent5"/>
          <p:cNvSpPr>
            <a:spLocks noGrp="1"/>
          </p:cNvSpPr>
          <p:nvPr>
            <p:ph sz="half" idx="22"/>
          </p:nvPr>
        </p:nvSpPr>
        <p:spPr>
          <a:xfrm>
            <a:off x="9614031" y="2552702"/>
            <a:ext cx="2109047" cy="4044949"/>
          </a:xfrm>
        </p:spPr>
        <p:txBody>
          <a:bodyPr/>
          <a:lstStyle>
            <a:lvl1pPr marL="180975" indent="-180975">
              <a:defRPr sz="1200"/>
            </a:lvl1pPr>
            <a:lvl2pPr marL="361950" indent="-180975">
              <a:defRPr sz="1200"/>
            </a:lvl2pPr>
            <a:lvl3pPr marL="542925" indent="-180975">
              <a:defRPr sz="1200"/>
            </a:lvl3pPr>
            <a:lvl4pPr marL="714375" indent="-171450">
              <a:defRPr sz="1200"/>
            </a:lvl4pPr>
            <a:lvl5pPr marL="895350" indent="-180975">
              <a:defRPr sz="12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23" name="phContent4"/>
          <p:cNvSpPr>
            <a:spLocks noGrp="1"/>
          </p:cNvSpPr>
          <p:nvPr>
            <p:ph sz="half" idx="21"/>
          </p:nvPr>
        </p:nvSpPr>
        <p:spPr>
          <a:xfrm>
            <a:off x="7327754" y="2552702"/>
            <a:ext cx="2109047" cy="4044949"/>
          </a:xfrm>
        </p:spPr>
        <p:txBody>
          <a:bodyPr/>
          <a:lstStyle>
            <a:lvl1pPr marL="180975" indent="-180975">
              <a:defRPr sz="1200"/>
            </a:lvl1pPr>
            <a:lvl2pPr marL="361950" indent="-180975">
              <a:defRPr sz="1200"/>
            </a:lvl2pPr>
            <a:lvl3pPr marL="542925" indent="-180975">
              <a:defRPr sz="1200"/>
            </a:lvl3pPr>
            <a:lvl4pPr marL="714375" indent="-171450">
              <a:defRPr sz="1200"/>
            </a:lvl4pPr>
            <a:lvl5pPr marL="895350" indent="-180975">
              <a:defRPr sz="12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12" name="phContent3"/>
          <p:cNvSpPr>
            <a:spLocks noGrp="1"/>
          </p:cNvSpPr>
          <p:nvPr>
            <p:ph sz="half" idx="15"/>
          </p:nvPr>
        </p:nvSpPr>
        <p:spPr>
          <a:xfrm>
            <a:off x="5041478" y="2552702"/>
            <a:ext cx="2109047" cy="4044949"/>
          </a:xfrm>
        </p:spPr>
        <p:txBody>
          <a:bodyPr/>
          <a:lstStyle>
            <a:lvl1pPr marL="180975" indent="-180975">
              <a:defRPr sz="1200"/>
            </a:lvl1pPr>
            <a:lvl2pPr marL="361950" indent="-180975">
              <a:defRPr sz="1200"/>
            </a:lvl2pPr>
            <a:lvl3pPr marL="542925" indent="-180975">
              <a:defRPr sz="1200"/>
            </a:lvl3pPr>
            <a:lvl4pPr marL="714375" indent="-171450">
              <a:defRPr sz="1200"/>
            </a:lvl4pPr>
            <a:lvl5pPr marL="895350" indent="-180975">
              <a:defRPr sz="12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11" name="phContent2"/>
          <p:cNvSpPr>
            <a:spLocks noGrp="1"/>
          </p:cNvSpPr>
          <p:nvPr>
            <p:ph sz="half" idx="14"/>
          </p:nvPr>
        </p:nvSpPr>
        <p:spPr>
          <a:xfrm>
            <a:off x="2755200" y="2552702"/>
            <a:ext cx="2109047" cy="4044949"/>
          </a:xfrm>
        </p:spPr>
        <p:txBody>
          <a:bodyPr/>
          <a:lstStyle>
            <a:lvl1pPr marL="180975" indent="-180975">
              <a:defRPr sz="1200"/>
            </a:lvl1pPr>
            <a:lvl2pPr marL="361950" indent="-180975">
              <a:defRPr sz="1200"/>
            </a:lvl2pPr>
            <a:lvl3pPr marL="542925" indent="-180975">
              <a:defRPr sz="1200"/>
            </a:lvl3pPr>
            <a:lvl4pPr marL="714375" indent="-171450">
              <a:defRPr sz="1200"/>
            </a:lvl4pPr>
            <a:lvl5pPr marL="895350" indent="-180975">
              <a:defRPr sz="12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3" name="phContent1"/>
          <p:cNvSpPr>
            <a:spLocks noGrp="1"/>
          </p:cNvSpPr>
          <p:nvPr>
            <p:ph sz="half" idx="1"/>
          </p:nvPr>
        </p:nvSpPr>
        <p:spPr>
          <a:xfrm>
            <a:off x="468923" y="2552702"/>
            <a:ext cx="2109047" cy="4044949"/>
          </a:xfrm>
        </p:spPr>
        <p:txBody>
          <a:bodyPr/>
          <a:lstStyle>
            <a:lvl1pPr marL="180975" indent="-180975">
              <a:defRPr sz="1200"/>
            </a:lvl1pPr>
            <a:lvl2pPr marL="361950" indent="-180975">
              <a:defRPr sz="1200"/>
            </a:lvl2pPr>
            <a:lvl3pPr marL="542925" indent="-180975">
              <a:defRPr sz="1200"/>
            </a:lvl3pPr>
            <a:lvl4pPr marL="714375" indent="-171450">
              <a:defRPr sz="1200"/>
            </a:lvl4pPr>
            <a:lvl5pPr marL="895350" indent="-180975">
              <a:defRPr sz="12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20" name="phFlow5"/>
          <p:cNvSpPr>
            <a:spLocks noGrp="1"/>
          </p:cNvSpPr>
          <p:nvPr>
            <p:ph type="body" sz="quarter" idx="25"/>
          </p:nvPr>
        </p:nvSpPr>
        <p:spPr>
          <a:xfrm>
            <a:off x="9491786" y="1628375"/>
            <a:ext cx="2231292" cy="864000"/>
          </a:xfrm>
          <a:prstGeom prst="chevron">
            <a:avLst>
              <a:gd name="adj" fmla="val 22443"/>
            </a:avLst>
          </a:prstGeom>
          <a:solidFill>
            <a:srgbClr val="DDDDDD"/>
          </a:solidFill>
        </p:spPr>
        <p:txBody>
          <a:bodyPr lIns="36000" anchor="ctr"/>
          <a:lstStyle>
            <a:lvl1pPr marL="0" indent="0" algn="ctr">
              <a:buNone/>
              <a:defRPr sz="1400" b="1"/>
            </a:lvl1pPr>
          </a:lstStyle>
          <a:p>
            <a:pPr lvl="0"/>
            <a:r>
              <a:rPr lang="en-US" noProof="0"/>
              <a:t>Edit Master text styles</a:t>
            </a:r>
          </a:p>
        </p:txBody>
      </p:sp>
      <p:sp>
        <p:nvSpPr>
          <p:cNvPr id="21" name="phFlow4"/>
          <p:cNvSpPr>
            <a:spLocks noGrp="1"/>
          </p:cNvSpPr>
          <p:nvPr>
            <p:ph type="body" sz="quarter" idx="24"/>
          </p:nvPr>
        </p:nvSpPr>
        <p:spPr>
          <a:xfrm>
            <a:off x="7235094" y="1628375"/>
            <a:ext cx="2231292" cy="864000"/>
          </a:xfrm>
          <a:prstGeom prst="chevron">
            <a:avLst>
              <a:gd name="adj" fmla="val 22443"/>
            </a:avLst>
          </a:prstGeom>
          <a:solidFill>
            <a:srgbClr val="DDDDDD"/>
          </a:solidFill>
        </p:spPr>
        <p:txBody>
          <a:bodyPr lIns="36000" anchor="ctr"/>
          <a:lstStyle>
            <a:lvl1pPr marL="0" indent="0" algn="ctr">
              <a:buNone/>
              <a:defRPr sz="1400" b="1"/>
            </a:lvl1pPr>
          </a:lstStyle>
          <a:p>
            <a:pPr lvl="0"/>
            <a:r>
              <a:rPr lang="en-US" noProof="0"/>
              <a:t>Edit Master text styles</a:t>
            </a:r>
          </a:p>
        </p:txBody>
      </p:sp>
      <p:sp>
        <p:nvSpPr>
          <p:cNvPr id="31" name="phFlow3"/>
          <p:cNvSpPr>
            <a:spLocks noGrp="1"/>
          </p:cNvSpPr>
          <p:nvPr>
            <p:ph type="body" sz="quarter" idx="23"/>
          </p:nvPr>
        </p:nvSpPr>
        <p:spPr>
          <a:xfrm>
            <a:off x="4980355" y="1628375"/>
            <a:ext cx="2231292" cy="864000"/>
          </a:xfrm>
          <a:prstGeom prst="chevron">
            <a:avLst>
              <a:gd name="adj" fmla="val 22443"/>
            </a:avLst>
          </a:prstGeom>
          <a:solidFill>
            <a:srgbClr val="DDDDDD"/>
          </a:solidFill>
        </p:spPr>
        <p:txBody>
          <a:bodyPr lIns="36000" anchor="ctr"/>
          <a:lstStyle>
            <a:lvl1pPr marL="0" indent="0" algn="ctr">
              <a:buNone/>
              <a:defRPr sz="1400" b="1"/>
            </a:lvl1pPr>
          </a:lstStyle>
          <a:p>
            <a:pPr lvl="0"/>
            <a:r>
              <a:rPr lang="en-US" noProof="0"/>
              <a:t>Edit Master text styles</a:t>
            </a:r>
          </a:p>
        </p:txBody>
      </p:sp>
      <p:sp>
        <p:nvSpPr>
          <p:cNvPr id="32" name="phFlow2"/>
          <p:cNvSpPr>
            <a:spLocks noGrp="1"/>
          </p:cNvSpPr>
          <p:nvPr>
            <p:ph type="body" sz="quarter" idx="18"/>
          </p:nvPr>
        </p:nvSpPr>
        <p:spPr>
          <a:xfrm>
            <a:off x="2723663" y="1628375"/>
            <a:ext cx="2231292" cy="864000"/>
          </a:xfrm>
          <a:prstGeom prst="chevron">
            <a:avLst>
              <a:gd name="adj" fmla="val 22443"/>
            </a:avLst>
          </a:prstGeom>
          <a:solidFill>
            <a:srgbClr val="DDDDDD"/>
          </a:solidFill>
        </p:spPr>
        <p:txBody>
          <a:bodyPr lIns="36000" anchor="ctr"/>
          <a:lstStyle>
            <a:lvl1pPr marL="0" indent="0" algn="ctr">
              <a:buNone/>
              <a:defRPr sz="1400" b="1"/>
            </a:lvl1pPr>
          </a:lstStyle>
          <a:p>
            <a:pPr lvl="0"/>
            <a:r>
              <a:rPr lang="en-US" noProof="0"/>
              <a:t>Edit Master text styles</a:t>
            </a:r>
          </a:p>
        </p:txBody>
      </p:sp>
      <p:sp>
        <p:nvSpPr>
          <p:cNvPr id="33" name="phFlow1"/>
          <p:cNvSpPr>
            <a:spLocks noGrp="1"/>
          </p:cNvSpPr>
          <p:nvPr>
            <p:ph type="body" sz="quarter" idx="17"/>
          </p:nvPr>
        </p:nvSpPr>
        <p:spPr>
          <a:xfrm>
            <a:off x="468925" y="1628375"/>
            <a:ext cx="2231292" cy="864000"/>
          </a:xfrm>
          <a:prstGeom prst="homePlate">
            <a:avLst>
              <a:gd name="adj" fmla="val 21034"/>
            </a:avLst>
          </a:prstGeom>
          <a:solidFill>
            <a:srgbClr val="DDDDDD"/>
          </a:solidFill>
        </p:spPr>
        <p:txBody>
          <a:bodyPr lIns="36000" rIns="144000" anchor="ctr"/>
          <a:lstStyle>
            <a:lvl1pPr marL="0" indent="0" algn="ctr">
              <a:buNone/>
              <a:defRPr sz="1400" b="1"/>
            </a:lvl1pPr>
          </a:lstStyle>
          <a:p>
            <a:pPr lvl="0"/>
            <a:r>
              <a:rPr lang="en-US" noProof="0"/>
              <a:t>Edit Master text styles</a:t>
            </a:r>
          </a:p>
        </p:txBody>
      </p:sp>
      <p:sp>
        <p:nvSpPr>
          <p:cNvPr id="14" name="phSubtitle"/>
          <p:cNvSpPr>
            <a:spLocks noGrp="1"/>
          </p:cNvSpPr>
          <p:nvPr>
            <p:ph type="body" sz="quarter" idx="16"/>
          </p:nvPr>
        </p:nvSpPr>
        <p:spPr>
          <a:xfrm>
            <a:off x="468925" y="1306513"/>
            <a:ext cx="11254153" cy="322262"/>
          </a:xfrm>
        </p:spPr>
        <p:txBody>
          <a:bodyPr/>
          <a:lstStyle>
            <a:lvl1pPr>
              <a:buNone/>
              <a:defRPr b="1"/>
            </a:lvl1pPr>
            <a:lvl2pPr>
              <a:buNone/>
              <a:defRPr/>
            </a:lvl2pPr>
            <a:lvl3pPr>
              <a:buNone/>
              <a:defRPr/>
            </a:lvl3pPr>
            <a:lvl4pPr>
              <a:buNone/>
              <a:defRPr/>
            </a:lvl4pPr>
            <a:lvl5pPr>
              <a:buNone/>
              <a:defRPr/>
            </a:lvl5pPr>
          </a:lstStyle>
          <a:p>
            <a:pPr lvl="0"/>
            <a:r>
              <a:rPr lang="en-US" noProof="0"/>
              <a:t>Edit Master text styles</a:t>
            </a:r>
          </a:p>
        </p:txBody>
      </p:sp>
      <p:sp>
        <p:nvSpPr>
          <p:cNvPr id="7" name="phSectionTitle"/>
          <p:cNvSpPr>
            <a:spLocks noGrp="1"/>
          </p:cNvSpPr>
          <p:nvPr>
            <p:ph type="body" sz="quarter" idx="12"/>
          </p:nvPr>
        </p:nvSpPr>
        <p:spPr>
          <a:xfrm>
            <a:off x="187569" y="115200"/>
            <a:ext cx="6688016" cy="140400"/>
          </a:xfrm>
        </p:spPr>
        <p:txBody>
          <a:bodyPr/>
          <a:lstStyle>
            <a:lvl1pPr marL="0" indent="0">
              <a:buNone/>
              <a:defRPr sz="1000" baseline="0">
                <a:solidFill>
                  <a:srgbClr val="808080"/>
                </a:solidFill>
              </a:defRPr>
            </a:lvl1pPr>
          </a:lstStyle>
          <a:p>
            <a:pPr lvl="0"/>
            <a:r>
              <a:rPr lang="en-US" noProof="0" smtClean="0"/>
              <a:t>Click to edit Master text styles</a:t>
            </a:r>
          </a:p>
        </p:txBody>
      </p:sp>
      <p:sp>
        <p:nvSpPr>
          <p:cNvPr id="2" name="tlTitle"/>
          <p:cNvSpPr>
            <a:spLocks noGrp="1"/>
          </p:cNvSpPr>
          <p:nvPr>
            <p:ph type="title"/>
          </p:nvPr>
        </p:nvSpPr>
        <p:spPr/>
        <p:txBody>
          <a:bodyPr/>
          <a:lstStyle/>
          <a:p>
            <a:r>
              <a:rPr lang="en-US" noProof="0" smtClean="0"/>
              <a:t>Click to edit Master title style</a:t>
            </a:r>
            <a:endParaRPr lang="en-US" noProof="0" dirty="0"/>
          </a:p>
        </p:txBody>
      </p:sp>
    </p:spTree>
    <p:extLst>
      <p:ext uri="{BB962C8B-B14F-4D97-AF65-F5344CB8AC3E}">
        <p14:creationId xmlns:p14="http://schemas.microsoft.com/office/powerpoint/2010/main" val="1591730124"/>
      </p:ext>
    </p:extLst>
  </p:cSld>
  <p:clrMapOvr>
    <a:masterClrMapping/>
  </p:clrMapOvr>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6 Step Flow with Subtitle">
    <p:spTree>
      <p:nvGrpSpPr>
        <p:cNvPr id="1" name=""/>
        <p:cNvGrpSpPr/>
        <p:nvPr/>
      </p:nvGrpSpPr>
      <p:grpSpPr>
        <a:xfrm>
          <a:off x="0" y="0"/>
          <a:ext cx="0" cy="0"/>
          <a:chOff x="0" y="0"/>
          <a:chExt cx="0" cy="0"/>
        </a:xfrm>
      </p:grpSpPr>
      <p:sp>
        <p:nvSpPr>
          <p:cNvPr id="36" name="phContent6"/>
          <p:cNvSpPr>
            <a:spLocks noGrp="1"/>
          </p:cNvSpPr>
          <p:nvPr>
            <p:ph sz="half" idx="25"/>
          </p:nvPr>
        </p:nvSpPr>
        <p:spPr>
          <a:xfrm>
            <a:off x="9959631" y="2552702"/>
            <a:ext cx="1763447" cy="4044949"/>
          </a:xfrm>
        </p:spPr>
        <p:txBody>
          <a:bodyPr/>
          <a:lstStyle>
            <a:lvl1pPr marL="180975" indent="-180975">
              <a:defRPr sz="1200"/>
            </a:lvl1pPr>
            <a:lvl2pPr marL="361950" indent="-180975">
              <a:defRPr sz="1200"/>
            </a:lvl2pPr>
            <a:lvl3pPr marL="542925" indent="-180975">
              <a:defRPr sz="1200"/>
            </a:lvl3pPr>
            <a:lvl4pPr marL="714375" indent="-171450">
              <a:defRPr sz="1200"/>
            </a:lvl4pPr>
            <a:lvl5pPr marL="895350" indent="-180975">
              <a:defRPr sz="12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29" name="phContent5"/>
          <p:cNvSpPr>
            <a:spLocks noGrp="1"/>
          </p:cNvSpPr>
          <p:nvPr>
            <p:ph sz="half" idx="22"/>
          </p:nvPr>
        </p:nvSpPr>
        <p:spPr>
          <a:xfrm>
            <a:off x="8061490" y="2552702"/>
            <a:ext cx="1763447" cy="4044949"/>
          </a:xfrm>
        </p:spPr>
        <p:txBody>
          <a:bodyPr/>
          <a:lstStyle>
            <a:lvl1pPr marL="180975" indent="-180975">
              <a:defRPr sz="1200"/>
            </a:lvl1pPr>
            <a:lvl2pPr marL="361950" indent="-180975">
              <a:defRPr sz="1200"/>
            </a:lvl2pPr>
            <a:lvl3pPr marL="542925" indent="-180975">
              <a:defRPr sz="1200"/>
            </a:lvl3pPr>
            <a:lvl4pPr marL="714375" indent="-171450">
              <a:defRPr sz="1200"/>
            </a:lvl4pPr>
            <a:lvl5pPr marL="895350" indent="-180975">
              <a:defRPr sz="12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23" name="phContent4"/>
          <p:cNvSpPr>
            <a:spLocks noGrp="1"/>
          </p:cNvSpPr>
          <p:nvPr>
            <p:ph sz="half" idx="21"/>
          </p:nvPr>
        </p:nvSpPr>
        <p:spPr>
          <a:xfrm>
            <a:off x="6163349" y="2552702"/>
            <a:ext cx="1763447" cy="4044949"/>
          </a:xfrm>
        </p:spPr>
        <p:txBody>
          <a:bodyPr/>
          <a:lstStyle>
            <a:lvl1pPr marL="180975" indent="-180975">
              <a:defRPr sz="1200"/>
            </a:lvl1pPr>
            <a:lvl2pPr marL="361950" indent="-180975">
              <a:defRPr sz="1200"/>
            </a:lvl2pPr>
            <a:lvl3pPr marL="542925" indent="-180975">
              <a:defRPr sz="1200"/>
            </a:lvl3pPr>
            <a:lvl4pPr marL="714375" indent="-171450">
              <a:defRPr sz="1200"/>
            </a:lvl4pPr>
            <a:lvl5pPr marL="895350" indent="-180975">
              <a:defRPr sz="12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12" name="phContent3"/>
          <p:cNvSpPr>
            <a:spLocks noGrp="1"/>
          </p:cNvSpPr>
          <p:nvPr>
            <p:ph sz="half" idx="15"/>
          </p:nvPr>
        </p:nvSpPr>
        <p:spPr>
          <a:xfrm>
            <a:off x="4265206" y="2552702"/>
            <a:ext cx="1763447" cy="4044949"/>
          </a:xfrm>
        </p:spPr>
        <p:txBody>
          <a:bodyPr/>
          <a:lstStyle>
            <a:lvl1pPr marL="180975" indent="-180975">
              <a:defRPr sz="1200"/>
            </a:lvl1pPr>
            <a:lvl2pPr marL="361950" indent="-180975">
              <a:defRPr sz="1200"/>
            </a:lvl2pPr>
            <a:lvl3pPr marL="542925" indent="-180975">
              <a:defRPr sz="1200"/>
            </a:lvl3pPr>
            <a:lvl4pPr marL="714375" indent="-171450">
              <a:defRPr sz="1200"/>
            </a:lvl4pPr>
            <a:lvl5pPr marL="895350" indent="-180975">
              <a:defRPr sz="12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11" name="phContent2"/>
          <p:cNvSpPr>
            <a:spLocks noGrp="1"/>
          </p:cNvSpPr>
          <p:nvPr>
            <p:ph sz="half" idx="14"/>
          </p:nvPr>
        </p:nvSpPr>
        <p:spPr>
          <a:xfrm>
            <a:off x="2367065" y="2552702"/>
            <a:ext cx="1763447" cy="4044949"/>
          </a:xfrm>
        </p:spPr>
        <p:txBody>
          <a:bodyPr/>
          <a:lstStyle>
            <a:lvl1pPr marL="180975" indent="-180975">
              <a:defRPr sz="1200"/>
            </a:lvl1pPr>
            <a:lvl2pPr marL="361950" indent="-180975">
              <a:defRPr sz="1200"/>
            </a:lvl2pPr>
            <a:lvl3pPr marL="542925" indent="-180975">
              <a:defRPr sz="1200"/>
            </a:lvl3pPr>
            <a:lvl4pPr marL="714375" indent="-171450">
              <a:defRPr sz="1200"/>
            </a:lvl4pPr>
            <a:lvl5pPr marL="895350" indent="-180975">
              <a:defRPr sz="12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3" name="phContent1"/>
          <p:cNvSpPr>
            <a:spLocks noGrp="1"/>
          </p:cNvSpPr>
          <p:nvPr>
            <p:ph sz="half" idx="1"/>
          </p:nvPr>
        </p:nvSpPr>
        <p:spPr>
          <a:xfrm>
            <a:off x="468923" y="2552702"/>
            <a:ext cx="1763447" cy="4044949"/>
          </a:xfrm>
        </p:spPr>
        <p:txBody>
          <a:bodyPr/>
          <a:lstStyle>
            <a:lvl1pPr marL="180975" indent="-180975">
              <a:defRPr sz="1200"/>
            </a:lvl1pPr>
            <a:lvl2pPr marL="361950" indent="-180975">
              <a:defRPr sz="1200"/>
            </a:lvl2pPr>
            <a:lvl3pPr marL="542925" indent="-180975">
              <a:defRPr sz="1200"/>
            </a:lvl3pPr>
            <a:lvl4pPr marL="714375" indent="-171450">
              <a:defRPr sz="1200"/>
            </a:lvl4pPr>
            <a:lvl5pPr marL="895350" indent="-180975">
              <a:defRPr sz="12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24" name="phFlow6"/>
          <p:cNvSpPr>
            <a:spLocks noGrp="1"/>
          </p:cNvSpPr>
          <p:nvPr>
            <p:ph type="body" sz="quarter" idx="29"/>
          </p:nvPr>
        </p:nvSpPr>
        <p:spPr>
          <a:xfrm>
            <a:off x="9859109" y="1628375"/>
            <a:ext cx="1877644" cy="864000"/>
          </a:xfrm>
          <a:prstGeom prst="chevron">
            <a:avLst>
              <a:gd name="adj" fmla="val 18776"/>
            </a:avLst>
          </a:prstGeom>
          <a:solidFill>
            <a:srgbClr val="DDDDDD"/>
          </a:solidFill>
        </p:spPr>
        <p:txBody>
          <a:bodyPr lIns="36000" anchor="ctr"/>
          <a:lstStyle>
            <a:lvl1pPr marL="0" indent="0" algn="ctr">
              <a:buNone/>
              <a:defRPr sz="1400" b="1"/>
            </a:lvl1pPr>
          </a:lstStyle>
          <a:p>
            <a:pPr lvl="0"/>
            <a:r>
              <a:rPr lang="en-US" noProof="0"/>
              <a:t>Edit Master text styles</a:t>
            </a:r>
          </a:p>
        </p:txBody>
      </p:sp>
      <p:sp>
        <p:nvSpPr>
          <p:cNvPr id="25" name="phFlow5"/>
          <p:cNvSpPr>
            <a:spLocks noGrp="1"/>
          </p:cNvSpPr>
          <p:nvPr>
            <p:ph type="body" sz="quarter" idx="28"/>
          </p:nvPr>
        </p:nvSpPr>
        <p:spPr>
          <a:xfrm>
            <a:off x="7979507" y="1628375"/>
            <a:ext cx="1877644" cy="864000"/>
          </a:xfrm>
          <a:prstGeom prst="chevron">
            <a:avLst>
              <a:gd name="adj" fmla="val 18776"/>
            </a:avLst>
          </a:prstGeom>
          <a:solidFill>
            <a:srgbClr val="DDDDDD"/>
          </a:solidFill>
        </p:spPr>
        <p:txBody>
          <a:bodyPr lIns="36000" anchor="ctr"/>
          <a:lstStyle>
            <a:lvl1pPr marL="0" indent="0" algn="ctr">
              <a:buNone/>
              <a:defRPr sz="1400" b="1"/>
            </a:lvl1pPr>
          </a:lstStyle>
          <a:p>
            <a:pPr lvl="0"/>
            <a:r>
              <a:rPr lang="en-US" noProof="0"/>
              <a:t>Edit Master text styles</a:t>
            </a:r>
          </a:p>
        </p:txBody>
      </p:sp>
      <p:sp>
        <p:nvSpPr>
          <p:cNvPr id="26" name="phFlow4"/>
          <p:cNvSpPr>
            <a:spLocks noGrp="1"/>
          </p:cNvSpPr>
          <p:nvPr>
            <p:ph type="body" sz="quarter" idx="27"/>
          </p:nvPr>
        </p:nvSpPr>
        <p:spPr>
          <a:xfrm>
            <a:off x="6101863" y="1628375"/>
            <a:ext cx="1877644" cy="864000"/>
          </a:xfrm>
          <a:prstGeom prst="chevron">
            <a:avLst>
              <a:gd name="adj" fmla="val 18776"/>
            </a:avLst>
          </a:prstGeom>
          <a:solidFill>
            <a:srgbClr val="DDDDDD"/>
          </a:solidFill>
        </p:spPr>
        <p:txBody>
          <a:bodyPr lIns="36000" anchor="ctr"/>
          <a:lstStyle>
            <a:lvl1pPr marL="0" indent="0" algn="ctr">
              <a:buNone/>
              <a:defRPr sz="1400" b="1"/>
            </a:lvl1pPr>
          </a:lstStyle>
          <a:p>
            <a:pPr lvl="0"/>
            <a:r>
              <a:rPr lang="en-US" noProof="0"/>
              <a:t>Edit Master text styles</a:t>
            </a:r>
          </a:p>
        </p:txBody>
      </p:sp>
      <p:sp>
        <p:nvSpPr>
          <p:cNvPr id="27" name="phFlow3"/>
          <p:cNvSpPr>
            <a:spLocks noGrp="1"/>
          </p:cNvSpPr>
          <p:nvPr>
            <p:ph type="body" sz="quarter" idx="26"/>
          </p:nvPr>
        </p:nvSpPr>
        <p:spPr>
          <a:xfrm>
            <a:off x="4230997" y="1628375"/>
            <a:ext cx="1877644" cy="864000"/>
          </a:xfrm>
          <a:prstGeom prst="chevron">
            <a:avLst>
              <a:gd name="adj" fmla="val 18776"/>
            </a:avLst>
          </a:prstGeom>
          <a:solidFill>
            <a:srgbClr val="DDDDDD"/>
          </a:solidFill>
        </p:spPr>
        <p:txBody>
          <a:bodyPr lIns="36000" anchor="ctr"/>
          <a:lstStyle>
            <a:lvl1pPr marL="0" indent="0" algn="ctr">
              <a:buNone/>
              <a:defRPr sz="1400" b="1"/>
            </a:lvl1pPr>
          </a:lstStyle>
          <a:p>
            <a:pPr lvl="0"/>
            <a:r>
              <a:rPr lang="en-US" noProof="0"/>
              <a:t>Edit Master text styles</a:t>
            </a:r>
          </a:p>
        </p:txBody>
      </p:sp>
      <p:sp>
        <p:nvSpPr>
          <p:cNvPr id="28" name="phFlow2"/>
          <p:cNvSpPr>
            <a:spLocks noGrp="1"/>
          </p:cNvSpPr>
          <p:nvPr>
            <p:ph type="body" sz="quarter" idx="18"/>
          </p:nvPr>
        </p:nvSpPr>
        <p:spPr>
          <a:xfrm>
            <a:off x="2346571" y="1628375"/>
            <a:ext cx="1877644" cy="864000"/>
          </a:xfrm>
          <a:prstGeom prst="chevron">
            <a:avLst>
              <a:gd name="adj" fmla="val 18776"/>
            </a:avLst>
          </a:prstGeom>
          <a:solidFill>
            <a:srgbClr val="DDDDDD"/>
          </a:solidFill>
        </p:spPr>
        <p:txBody>
          <a:bodyPr lIns="36000" anchor="ctr"/>
          <a:lstStyle>
            <a:lvl1pPr marL="0" indent="0" algn="ctr">
              <a:buNone/>
              <a:defRPr sz="1400" b="1"/>
            </a:lvl1pPr>
          </a:lstStyle>
          <a:p>
            <a:pPr lvl="0"/>
            <a:r>
              <a:rPr lang="en-US" noProof="0"/>
              <a:t>Edit Master text styles</a:t>
            </a:r>
          </a:p>
        </p:txBody>
      </p:sp>
      <p:sp>
        <p:nvSpPr>
          <p:cNvPr id="37" name="phFlow1"/>
          <p:cNvSpPr>
            <a:spLocks noGrp="1"/>
          </p:cNvSpPr>
          <p:nvPr>
            <p:ph type="body" sz="quarter" idx="17"/>
          </p:nvPr>
        </p:nvSpPr>
        <p:spPr>
          <a:xfrm>
            <a:off x="468923" y="1628375"/>
            <a:ext cx="1877647" cy="864000"/>
          </a:xfrm>
          <a:prstGeom prst="homePlate">
            <a:avLst>
              <a:gd name="adj" fmla="val 19462"/>
            </a:avLst>
          </a:prstGeom>
          <a:solidFill>
            <a:srgbClr val="DDDDDD"/>
          </a:solidFill>
        </p:spPr>
        <p:txBody>
          <a:bodyPr lIns="36000" rIns="144000" anchor="ctr"/>
          <a:lstStyle>
            <a:lvl1pPr marL="0" indent="0" algn="ctr">
              <a:buNone/>
              <a:defRPr sz="1400" b="1"/>
            </a:lvl1pPr>
          </a:lstStyle>
          <a:p>
            <a:pPr lvl="0"/>
            <a:r>
              <a:rPr lang="en-US" noProof="0"/>
              <a:t>Edit Master text styles</a:t>
            </a:r>
          </a:p>
        </p:txBody>
      </p:sp>
      <p:sp>
        <p:nvSpPr>
          <p:cNvPr id="14" name="phSubtitle"/>
          <p:cNvSpPr>
            <a:spLocks noGrp="1"/>
          </p:cNvSpPr>
          <p:nvPr>
            <p:ph type="body" sz="quarter" idx="16"/>
          </p:nvPr>
        </p:nvSpPr>
        <p:spPr>
          <a:xfrm>
            <a:off x="468925" y="1306513"/>
            <a:ext cx="11254153" cy="322262"/>
          </a:xfrm>
        </p:spPr>
        <p:txBody>
          <a:bodyPr/>
          <a:lstStyle>
            <a:lvl1pPr>
              <a:buNone/>
              <a:defRPr b="1"/>
            </a:lvl1pPr>
            <a:lvl2pPr>
              <a:buNone/>
              <a:defRPr/>
            </a:lvl2pPr>
            <a:lvl3pPr>
              <a:buNone/>
              <a:defRPr/>
            </a:lvl3pPr>
            <a:lvl4pPr>
              <a:buNone/>
              <a:defRPr/>
            </a:lvl4pPr>
            <a:lvl5pPr>
              <a:buNone/>
              <a:defRPr/>
            </a:lvl5pPr>
          </a:lstStyle>
          <a:p>
            <a:pPr lvl="0"/>
            <a:r>
              <a:rPr lang="en-US" noProof="0"/>
              <a:t>Edit Master text styles</a:t>
            </a:r>
          </a:p>
        </p:txBody>
      </p:sp>
      <p:sp>
        <p:nvSpPr>
          <p:cNvPr id="7" name="phSectionTitle"/>
          <p:cNvSpPr>
            <a:spLocks noGrp="1"/>
          </p:cNvSpPr>
          <p:nvPr>
            <p:ph type="body" sz="quarter" idx="12"/>
          </p:nvPr>
        </p:nvSpPr>
        <p:spPr>
          <a:xfrm>
            <a:off x="187569" y="115200"/>
            <a:ext cx="6688016" cy="140400"/>
          </a:xfrm>
        </p:spPr>
        <p:txBody>
          <a:bodyPr/>
          <a:lstStyle>
            <a:lvl1pPr marL="0" indent="0">
              <a:buNone/>
              <a:defRPr sz="1000" baseline="0">
                <a:solidFill>
                  <a:srgbClr val="808080"/>
                </a:solidFill>
              </a:defRPr>
            </a:lvl1pPr>
          </a:lstStyle>
          <a:p>
            <a:pPr lvl="0"/>
            <a:r>
              <a:rPr lang="en-US" noProof="0" smtClean="0"/>
              <a:t>Click to edit Master text styles</a:t>
            </a:r>
          </a:p>
        </p:txBody>
      </p:sp>
      <p:sp>
        <p:nvSpPr>
          <p:cNvPr id="2" name="tlTitle"/>
          <p:cNvSpPr>
            <a:spLocks noGrp="1"/>
          </p:cNvSpPr>
          <p:nvPr>
            <p:ph type="title"/>
          </p:nvPr>
        </p:nvSpPr>
        <p:spPr/>
        <p:txBody>
          <a:bodyPr/>
          <a:lstStyle/>
          <a:p>
            <a:r>
              <a:rPr lang="en-US" noProof="0" smtClean="0"/>
              <a:t>Click to edit Master title style</a:t>
            </a:r>
            <a:endParaRPr lang="en-US" noProof="0" dirty="0"/>
          </a:p>
        </p:txBody>
      </p:sp>
    </p:spTree>
    <p:extLst>
      <p:ext uri="{BB962C8B-B14F-4D97-AF65-F5344CB8AC3E}">
        <p14:creationId xmlns:p14="http://schemas.microsoft.com/office/powerpoint/2010/main" val="1004403389"/>
      </p:ext>
    </p:extLst>
  </p:cSld>
  <p:clrMapOvr>
    <a:masterClrMapping/>
  </p:clrMapOvr>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echnical Approach">
    <p:spTree>
      <p:nvGrpSpPr>
        <p:cNvPr id="1" name=""/>
        <p:cNvGrpSpPr/>
        <p:nvPr/>
      </p:nvGrpSpPr>
      <p:grpSpPr>
        <a:xfrm>
          <a:off x="0" y="0"/>
          <a:ext cx="0" cy="0"/>
          <a:chOff x="0" y="0"/>
          <a:chExt cx="0" cy="0"/>
        </a:xfrm>
      </p:grpSpPr>
      <p:sp>
        <p:nvSpPr>
          <p:cNvPr id="22" name="lnLine"/>
          <p:cNvSpPr>
            <a:spLocks noChangeShapeType="1"/>
          </p:cNvSpPr>
          <p:nvPr userDrawn="1"/>
        </p:nvSpPr>
        <p:spPr bwMode="auto">
          <a:xfrm>
            <a:off x="3209925" y="1577975"/>
            <a:ext cx="8513763" cy="0"/>
          </a:xfrm>
          <a:prstGeom prst="line">
            <a:avLst/>
          </a:prstGeom>
          <a:noFill/>
          <a:ln w="6350">
            <a:solidFill>
              <a:srgbClr val="A7A9AC"/>
            </a:solidFill>
            <a:round/>
            <a:headEnd/>
            <a:tailEnd/>
          </a:ln>
          <a:extLst>
            <a:ext uri="{909E8E84-426E-40DD-AFC4-6F175D3DCCD1}">
              <a14:hiddenFill xmlns:a14="http://schemas.microsoft.com/office/drawing/2010/main">
                <a:noFill/>
              </a14:hiddenFill>
            </a:ext>
          </a:extLst>
        </p:spPr>
        <p:txBody>
          <a:bodyPr wrap="none" lIns="72000" tIns="72000" rIns="72000" bIns="72000" anchor="ctr"/>
          <a:lstStyle/>
          <a:p>
            <a:endParaRPr lang="en-US"/>
          </a:p>
        </p:txBody>
      </p:sp>
      <p:sp>
        <p:nvSpPr>
          <p:cNvPr id="23" name="phGoal"/>
          <p:cNvSpPr>
            <a:spLocks noGrp="1"/>
          </p:cNvSpPr>
          <p:nvPr>
            <p:ph type="body" sz="quarter" idx="10"/>
          </p:nvPr>
        </p:nvSpPr>
        <p:spPr>
          <a:xfrm>
            <a:off x="468924" y="1325563"/>
            <a:ext cx="2024184" cy="5272086"/>
          </a:xfrm>
          <a:solidFill>
            <a:srgbClr val="A7A9AC"/>
          </a:solidFill>
          <a:ln>
            <a:solidFill>
              <a:srgbClr val="A7A9AC"/>
            </a:solidFill>
          </a:ln>
        </p:spPr>
        <p:txBody>
          <a:bodyPr lIns="36000" tIns="36000" rIns="36000" bIns="36000"/>
          <a:lstStyle>
            <a:lvl1pPr>
              <a:buNone/>
              <a:defRPr sz="1400" b="1">
                <a:solidFill>
                  <a:srgbClr val="FFFFFF"/>
                </a:solidFill>
              </a:defRPr>
            </a:lvl1pPr>
            <a:lvl2pPr>
              <a:buNone/>
              <a:defRPr b="1">
                <a:solidFill>
                  <a:srgbClr val="FFFFFF"/>
                </a:solidFill>
              </a:defRPr>
            </a:lvl2pPr>
            <a:lvl3pPr>
              <a:buNone/>
              <a:defRPr b="1">
                <a:solidFill>
                  <a:srgbClr val="FFFFFF"/>
                </a:solidFill>
              </a:defRPr>
            </a:lvl3pPr>
            <a:lvl4pPr>
              <a:buNone/>
              <a:defRPr b="1">
                <a:solidFill>
                  <a:srgbClr val="FFFFFF"/>
                </a:solidFill>
              </a:defRPr>
            </a:lvl4pPr>
            <a:lvl5pPr>
              <a:buNone/>
              <a:defRPr b="1">
                <a:solidFill>
                  <a:srgbClr val="FFFFFF"/>
                </a:solidFill>
              </a:defRPr>
            </a:lvl5pPr>
          </a:lstStyle>
          <a:p>
            <a:pPr lvl="0"/>
            <a:r>
              <a:rPr lang="en-US" smtClean="0"/>
              <a:t>Click to edit Master text styles</a:t>
            </a:r>
          </a:p>
        </p:txBody>
      </p:sp>
      <p:sp>
        <p:nvSpPr>
          <p:cNvPr id="28" name="phText1b"/>
          <p:cNvSpPr>
            <a:spLocks noGrp="1"/>
          </p:cNvSpPr>
          <p:nvPr>
            <p:ph type="body" sz="quarter" idx="12"/>
          </p:nvPr>
        </p:nvSpPr>
        <p:spPr>
          <a:xfrm>
            <a:off x="3210171" y="1629021"/>
            <a:ext cx="8512907" cy="525463"/>
          </a:xfrm>
        </p:spPr>
        <p:txBody>
          <a:bodyPr/>
          <a:lstStyle>
            <a:lvl1pPr marL="176213" indent="-176213">
              <a:spcBef>
                <a:spcPts val="500"/>
              </a:spcBef>
              <a:defRPr sz="1200"/>
            </a:lvl1pPr>
            <a:lvl2pPr marL="363538" indent="-187325">
              <a:spcBef>
                <a:spcPts val="500"/>
              </a:spcBef>
              <a:defRPr sz="1200"/>
            </a:lvl2pPr>
            <a:lvl3pPr marL="539750" indent="-176213">
              <a:spcBef>
                <a:spcPts val="500"/>
              </a:spcBef>
              <a:defRPr sz="1200"/>
            </a:lvl3pPr>
            <a:lvl4pPr marL="714375" indent="-174625">
              <a:spcBef>
                <a:spcPts val="500"/>
              </a:spcBef>
              <a:defRPr sz="1200"/>
            </a:lvl4pPr>
            <a:lvl5pPr marL="903288" indent="-188913">
              <a:spcBef>
                <a:spcPts val="500"/>
              </a:spcBef>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0" name="phText1a"/>
          <p:cNvSpPr>
            <a:spLocks noGrp="1"/>
          </p:cNvSpPr>
          <p:nvPr>
            <p:ph type="body" sz="quarter" idx="13"/>
          </p:nvPr>
        </p:nvSpPr>
        <p:spPr>
          <a:xfrm>
            <a:off x="615611" y="1651247"/>
            <a:ext cx="2436923" cy="503237"/>
          </a:xfrm>
          <a:solidFill>
            <a:srgbClr val="DDDDDD"/>
          </a:solidFill>
          <a:ln>
            <a:solidFill>
              <a:srgbClr val="A7A9AC"/>
            </a:solidFill>
          </a:ln>
        </p:spPr>
        <p:txBody>
          <a:bodyPr lIns="54000" rIns="54000" anchor="ctr"/>
          <a:lstStyle>
            <a:lvl1pPr marL="0" indent="0">
              <a:buNone/>
              <a:defRPr sz="1400" b="0"/>
            </a:lvl1pPr>
            <a:lvl2pPr>
              <a:buNone/>
              <a:defRPr sz="1400"/>
            </a:lvl2pPr>
            <a:lvl3pPr>
              <a:buNone/>
              <a:defRPr sz="1400"/>
            </a:lvl3pPr>
            <a:lvl4pPr>
              <a:buNone/>
              <a:defRPr sz="1400"/>
            </a:lvl4pPr>
            <a:lvl5pPr>
              <a:buNone/>
              <a:defRPr sz="1400"/>
            </a:lvl5pPr>
          </a:lstStyle>
          <a:p>
            <a:pPr lvl="0"/>
            <a:r>
              <a:rPr lang="en-US"/>
              <a:t>Edit Master text styles</a:t>
            </a:r>
          </a:p>
        </p:txBody>
      </p:sp>
      <p:sp>
        <p:nvSpPr>
          <p:cNvPr id="31" name="phText2b"/>
          <p:cNvSpPr>
            <a:spLocks noGrp="1"/>
          </p:cNvSpPr>
          <p:nvPr>
            <p:ph type="body" sz="quarter" idx="14"/>
          </p:nvPr>
        </p:nvSpPr>
        <p:spPr>
          <a:xfrm>
            <a:off x="3210171" y="2249995"/>
            <a:ext cx="8512907" cy="525463"/>
          </a:xfrm>
        </p:spPr>
        <p:txBody>
          <a:bodyPr/>
          <a:lstStyle>
            <a:lvl1pPr marL="176213" indent="-176213">
              <a:spcBef>
                <a:spcPts val="500"/>
              </a:spcBef>
              <a:defRPr sz="1200"/>
            </a:lvl1pPr>
            <a:lvl2pPr marL="363538" indent="-187325">
              <a:spcBef>
                <a:spcPts val="500"/>
              </a:spcBef>
              <a:defRPr sz="1200"/>
            </a:lvl2pPr>
            <a:lvl3pPr marL="539750" indent="-176213">
              <a:spcBef>
                <a:spcPts val="500"/>
              </a:spcBef>
              <a:defRPr sz="1200"/>
            </a:lvl3pPr>
            <a:lvl4pPr marL="714375" indent="-174625">
              <a:spcBef>
                <a:spcPts val="500"/>
              </a:spcBef>
              <a:defRPr sz="1200"/>
            </a:lvl4pPr>
            <a:lvl5pPr marL="903288" indent="-188913">
              <a:spcBef>
                <a:spcPts val="500"/>
              </a:spcBef>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2" name="phText2a"/>
          <p:cNvSpPr>
            <a:spLocks noGrp="1"/>
          </p:cNvSpPr>
          <p:nvPr>
            <p:ph type="body" sz="quarter" idx="15"/>
          </p:nvPr>
        </p:nvSpPr>
        <p:spPr>
          <a:xfrm>
            <a:off x="615611" y="2272221"/>
            <a:ext cx="2436923" cy="503237"/>
          </a:xfrm>
          <a:solidFill>
            <a:srgbClr val="DDDDDD"/>
          </a:solidFill>
          <a:ln>
            <a:solidFill>
              <a:srgbClr val="A7A9AC"/>
            </a:solidFill>
          </a:ln>
        </p:spPr>
        <p:txBody>
          <a:bodyPr lIns="54000" rIns="54000" anchor="ctr"/>
          <a:lstStyle>
            <a:lvl1pPr marL="0" indent="0">
              <a:buNone/>
              <a:defRPr sz="1400" b="0"/>
            </a:lvl1pPr>
            <a:lvl2pPr>
              <a:buNone/>
              <a:defRPr sz="1400"/>
            </a:lvl2pPr>
            <a:lvl3pPr>
              <a:buNone/>
              <a:defRPr sz="1400"/>
            </a:lvl3pPr>
            <a:lvl4pPr>
              <a:buNone/>
              <a:defRPr sz="1400"/>
            </a:lvl4pPr>
            <a:lvl5pPr>
              <a:buNone/>
              <a:defRPr sz="1400"/>
            </a:lvl5pPr>
          </a:lstStyle>
          <a:p>
            <a:pPr lvl="0"/>
            <a:r>
              <a:rPr lang="en-US"/>
              <a:t>Edit Master text styles</a:t>
            </a:r>
          </a:p>
        </p:txBody>
      </p:sp>
      <p:sp>
        <p:nvSpPr>
          <p:cNvPr id="33" name="phText3b"/>
          <p:cNvSpPr>
            <a:spLocks noGrp="1"/>
          </p:cNvSpPr>
          <p:nvPr>
            <p:ph type="body" sz="quarter" idx="16"/>
          </p:nvPr>
        </p:nvSpPr>
        <p:spPr>
          <a:xfrm>
            <a:off x="3210171" y="2870969"/>
            <a:ext cx="8512907" cy="525463"/>
          </a:xfrm>
        </p:spPr>
        <p:txBody>
          <a:bodyPr/>
          <a:lstStyle>
            <a:lvl1pPr marL="176213" indent="-176213">
              <a:spcBef>
                <a:spcPts val="500"/>
              </a:spcBef>
              <a:defRPr sz="1200"/>
            </a:lvl1pPr>
            <a:lvl2pPr marL="363538" indent="-187325">
              <a:spcBef>
                <a:spcPts val="500"/>
              </a:spcBef>
              <a:defRPr sz="1200"/>
            </a:lvl2pPr>
            <a:lvl3pPr marL="539750" indent="-176213">
              <a:spcBef>
                <a:spcPts val="500"/>
              </a:spcBef>
              <a:defRPr sz="1200"/>
            </a:lvl3pPr>
            <a:lvl4pPr marL="714375" indent="-174625">
              <a:spcBef>
                <a:spcPts val="500"/>
              </a:spcBef>
              <a:defRPr sz="1200"/>
            </a:lvl4pPr>
            <a:lvl5pPr marL="903288" indent="-188913">
              <a:spcBef>
                <a:spcPts val="500"/>
              </a:spcBef>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4" name="phText3a"/>
          <p:cNvSpPr>
            <a:spLocks noGrp="1"/>
          </p:cNvSpPr>
          <p:nvPr>
            <p:ph type="body" sz="quarter" idx="17"/>
          </p:nvPr>
        </p:nvSpPr>
        <p:spPr>
          <a:xfrm>
            <a:off x="615611" y="2893195"/>
            <a:ext cx="2436923" cy="503237"/>
          </a:xfrm>
          <a:solidFill>
            <a:srgbClr val="DDDDDD"/>
          </a:solidFill>
          <a:ln>
            <a:solidFill>
              <a:srgbClr val="A7A9AC"/>
            </a:solidFill>
          </a:ln>
        </p:spPr>
        <p:txBody>
          <a:bodyPr lIns="54000" rIns="54000" anchor="ctr"/>
          <a:lstStyle>
            <a:lvl1pPr marL="0" indent="0">
              <a:buNone/>
              <a:defRPr sz="1400" b="0"/>
            </a:lvl1pPr>
            <a:lvl2pPr>
              <a:buNone/>
              <a:defRPr sz="1400"/>
            </a:lvl2pPr>
            <a:lvl3pPr>
              <a:buNone/>
              <a:defRPr sz="1400"/>
            </a:lvl3pPr>
            <a:lvl4pPr>
              <a:buNone/>
              <a:defRPr sz="1400"/>
            </a:lvl4pPr>
            <a:lvl5pPr>
              <a:buNone/>
              <a:defRPr sz="1400"/>
            </a:lvl5pPr>
          </a:lstStyle>
          <a:p>
            <a:pPr lvl="0"/>
            <a:r>
              <a:rPr lang="en-US"/>
              <a:t>Edit Master text styles</a:t>
            </a:r>
          </a:p>
        </p:txBody>
      </p:sp>
      <p:sp>
        <p:nvSpPr>
          <p:cNvPr id="35" name="phText4b"/>
          <p:cNvSpPr>
            <a:spLocks noGrp="1"/>
          </p:cNvSpPr>
          <p:nvPr>
            <p:ph type="body" sz="quarter" idx="18"/>
          </p:nvPr>
        </p:nvSpPr>
        <p:spPr>
          <a:xfrm>
            <a:off x="3210171" y="3491943"/>
            <a:ext cx="8512907" cy="525463"/>
          </a:xfrm>
        </p:spPr>
        <p:txBody>
          <a:bodyPr/>
          <a:lstStyle>
            <a:lvl1pPr marL="176213" indent="-176213">
              <a:spcBef>
                <a:spcPts val="500"/>
              </a:spcBef>
              <a:defRPr sz="1200"/>
            </a:lvl1pPr>
            <a:lvl2pPr marL="363538" indent="-187325">
              <a:spcBef>
                <a:spcPts val="500"/>
              </a:spcBef>
              <a:defRPr sz="1200"/>
            </a:lvl2pPr>
            <a:lvl3pPr marL="539750" indent="-176213">
              <a:spcBef>
                <a:spcPts val="500"/>
              </a:spcBef>
              <a:defRPr sz="1200"/>
            </a:lvl3pPr>
            <a:lvl4pPr marL="714375" indent="-174625">
              <a:spcBef>
                <a:spcPts val="500"/>
              </a:spcBef>
              <a:defRPr sz="1200"/>
            </a:lvl4pPr>
            <a:lvl5pPr marL="903288" indent="-188913">
              <a:spcBef>
                <a:spcPts val="500"/>
              </a:spcBef>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6" name="phText4a"/>
          <p:cNvSpPr>
            <a:spLocks noGrp="1"/>
          </p:cNvSpPr>
          <p:nvPr>
            <p:ph type="body" sz="quarter" idx="19"/>
          </p:nvPr>
        </p:nvSpPr>
        <p:spPr>
          <a:xfrm>
            <a:off x="615611" y="3514168"/>
            <a:ext cx="2436923" cy="503237"/>
          </a:xfrm>
          <a:solidFill>
            <a:srgbClr val="DDDDDD"/>
          </a:solidFill>
          <a:ln>
            <a:solidFill>
              <a:srgbClr val="A7A9AC"/>
            </a:solidFill>
          </a:ln>
        </p:spPr>
        <p:txBody>
          <a:bodyPr lIns="54000" rIns="54000" anchor="ctr"/>
          <a:lstStyle>
            <a:lvl1pPr marL="0" indent="0">
              <a:buNone/>
              <a:defRPr sz="1400" b="0"/>
            </a:lvl1pPr>
            <a:lvl2pPr>
              <a:buNone/>
              <a:defRPr sz="1400"/>
            </a:lvl2pPr>
            <a:lvl3pPr>
              <a:buNone/>
              <a:defRPr sz="1400"/>
            </a:lvl3pPr>
            <a:lvl4pPr>
              <a:buNone/>
              <a:defRPr sz="1400"/>
            </a:lvl4pPr>
            <a:lvl5pPr>
              <a:buNone/>
              <a:defRPr sz="1400"/>
            </a:lvl5pPr>
          </a:lstStyle>
          <a:p>
            <a:pPr lvl="0"/>
            <a:r>
              <a:rPr lang="en-US"/>
              <a:t>Edit Master text styles</a:t>
            </a:r>
          </a:p>
        </p:txBody>
      </p:sp>
      <p:sp>
        <p:nvSpPr>
          <p:cNvPr id="37" name="phText5b"/>
          <p:cNvSpPr>
            <a:spLocks noGrp="1"/>
          </p:cNvSpPr>
          <p:nvPr>
            <p:ph type="body" sz="quarter" idx="20"/>
          </p:nvPr>
        </p:nvSpPr>
        <p:spPr>
          <a:xfrm>
            <a:off x="3210171" y="4112917"/>
            <a:ext cx="8512907" cy="525463"/>
          </a:xfrm>
        </p:spPr>
        <p:txBody>
          <a:bodyPr/>
          <a:lstStyle>
            <a:lvl1pPr marL="176213" indent="-176213">
              <a:spcBef>
                <a:spcPts val="500"/>
              </a:spcBef>
              <a:defRPr sz="1200"/>
            </a:lvl1pPr>
            <a:lvl2pPr marL="363538" indent="-187325">
              <a:spcBef>
                <a:spcPts val="500"/>
              </a:spcBef>
              <a:defRPr sz="1200"/>
            </a:lvl2pPr>
            <a:lvl3pPr marL="539750" indent="-176213">
              <a:spcBef>
                <a:spcPts val="500"/>
              </a:spcBef>
              <a:defRPr sz="1200"/>
            </a:lvl3pPr>
            <a:lvl4pPr marL="714375" indent="-174625">
              <a:spcBef>
                <a:spcPts val="500"/>
              </a:spcBef>
              <a:defRPr sz="1200"/>
            </a:lvl4pPr>
            <a:lvl5pPr marL="903288" indent="-188913">
              <a:spcBef>
                <a:spcPts val="500"/>
              </a:spcBef>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8" name="phText5a"/>
          <p:cNvSpPr>
            <a:spLocks noGrp="1"/>
          </p:cNvSpPr>
          <p:nvPr>
            <p:ph type="body" sz="quarter" idx="21"/>
          </p:nvPr>
        </p:nvSpPr>
        <p:spPr>
          <a:xfrm>
            <a:off x="615611" y="4135143"/>
            <a:ext cx="2436923" cy="503237"/>
          </a:xfrm>
          <a:solidFill>
            <a:srgbClr val="DDDDDD"/>
          </a:solidFill>
          <a:ln>
            <a:solidFill>
              <a:srgbClr val="A7A9AC"/>
            </a:solidFill>
          </a:ln>
        </p:spPr>
        <p:txBody>
          <a:bodyPr lIns="54000" rIns="54000" anchor="ctr"/>
          <a:lstStyle>
            <a:lvl1pPr marL="0" indent="0">
              <a:buNone/>
              <a:defRPr sz="1400" b="0"/>
            </a:lvl1pPr>
            <a:lvl2pPr>
              <a:buNone/>
              <a:defRPr sz="1400"/>
            </a:lvl2pPr>
            <a:lvl3pPr>
              <a:buNone/>
              <a:defRPr sz="1400"/>
            </a:lvl3pPr>
            <a:lvl4pPr>
              <a:buNone/>
              <a:defRPr sz="1400"/>
            </a:lvl4pPr>
            <a:lvl5pPr>
              <a:buNone/>
              <a:defRPr sz="1400"/>
            </a:lvl5pPr>
          </a:lstStyle>
          <a:p>
            <a:pPr lvl="0"/>
            <a:r>
              <a:rPr lang="en-US"/>
              <a:t>Edit Master text styles</a:t>
            </a:r>
          </a:p>
        </p:txBody>
      </p:sp>
      <p:sp>
        <p:nvSpPr>
          <p:cNvPr id="39" name="phText6b"/>
          <p:cNvSpPr>
            <a:spLocks noGrp="1"/>
          </p:cNvSpPr>
          <p:nvPr>
            <p:ph type="body" sz="quarter" idx="22"/>
          </p:nvPr>
        </p:nvSpPr>
        <p:spPr>
          <a:xfrm>
            <a:off x="3210171" y="4733891"/>
            <a:ext cx="8512907" cy="525463"/>
          </a:xfrm>
        </p:spPr>
        <p:txBody>
          <a:bodyPr/>
          <a:lstStyle>
            <a:lvl1pPr marL="176213" indent="-176213">
              <a:spcBef>
                <a:spcPts val="500"/>
              </a:spcBef>
              <a:defRPr sz="1200"/>
            </a:lvl1pPr>
            <a:lvl2pPr marL="363538" indent="-187325">
              <a:spcBef>
                <a:spcPts val="500"/>
              </a:spcBef>
              <a:defRPr sz="1200"/>
            </a:lvl2pPr>
            <a:lvl3pPr marL="539750" indent="-176213">
              <a:spcBef>
                <a:spcPts val="500"/>
              </a:spcBef>
              <a:defRPr sz="1200"/>
            </a:lvl3pPr>
            <a:lvl4pPr marL="714375" indent="-174625">
              <a:spcBef>
                <a:spcPts val="500"/>
              </a:spcBef>
              <a:defRPr sz="1200"/>
            </a:lvl4pPr>
            <a:lvl5pPr marL="903288" indent="-188913">
              <a:spcBef>
                <a:spcPts val="500"/>
              </a:spcBef>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0" name="phText6a"/>
          <p:cNvSpPr>
            <a:spLocks noGrp="1"/>
          </p:cNvSpPr>
          <p:nvPr>
            <p:ph type="body" sz="quarter" idx="23"/>
          </p:nvPr>
        </p:nvSpPr>
        <p:spPr>
          <a:xfrm>
            <a:off x="615611" y="4756117"/>
            <a:ext cx="2436923" cy="503237"/>
          </a:xfrm>
          <a:solidFill>
            <a:srgbClr val="DDDDDD"/>
          </a:solidFill>
          <a:ln>
            <a:solidFill>
              <a:srgbClr val="A7A9AC"/>
            </a:solidFill>
          </a:ln>
        </p:spPr>
        <p:txBody>
          <a:bodyPr lIns="54000" rIns="54000" anchor="ctr"/>
          <a:lstStyle>
            <a:lvl1pPr marL="0" indent="0">
              <a:buNone/>
              <a:defRPr sz="1400" b="0"/>
            </a:lvl1pPr>
            <a:lvl2pPr>
              <a:buNone/>
              <a:defRPr sz="1400"/>
            </a:lvl2pPr>
            <a:lvl3pPr>
              <a:buNone/>
              <a:defRPr sz="1400"/>
            </a:lvl3pPr>
            <a:lvl4pPr>
              <a:buNone/>
              <a:defRPr sz="1400"/>
            </a:lvl4pPr>
            <a:lvl5pPr>
              <a:buNone/>
              <a:defRPr sz="1400"/>
            </a:lvl5pPr>
          </a:lstStyle>
          <a:p>
            <a:pPr lvl="0"/>
            <a:r>
              <a:rPr lang="en-US"/>
              <a:t>Edit Master text styles</a:t>
            </a:r>
          </a:p>
        </p:txBody>
      </p:sp>
      <p:sp>
        <p:nvSpPr>
          <p:cNvPr id="41" name="phText7b"/>
          <p:cNvSpPr>
            <a:spLocks noGrp="1"/>
          </p:cNvSpPr>
          <p:nvPr>
            <p:ph type="body" sz="quarter" idx="24"/>
          </p:nvPr>
        </p:nvSpPr>
        <p:spPr>
          <a:xfrm>
            <a:off x="3210171" y="5354865"/>
            <a:ext cx="8512907" cy="525463"/>
          </a:xfrm>
        </p:spPr>
        <p:txBody>
          <a:bodyPr/>
          <a:lstStyle>
            <a:lvl1pPr marL="176213" indent="-176213">
              <a:spcBef>
                <a:spcPts val="500"/>
              </a:spcBef>
              <a:defRPr sz="1200"/>
            </a:lvl1pPr>
            <a:lvl2pPr marL="363538" indent="-187325">
              <a:spcBef>
                <a:spcPts val="500"/>
              </a:spcBef>
              <a:defRPr sz="1200"/>
            </a:lvl2pPr>
            <a:lvl3pPr marL="539750" indent="-176213">
              <a:spcBef>
                <a:spcPts val="500"/>
              </a:spcBef>
              <a:defRPr sz="1200"/>
            </a:lvl3pPr>
            <a:lvl4pPr marL="714375" indent="-174625">
              <a:spcBef>
                <a:spcPts val="500"/>
              </a:spcBef>
              <a:defRPr sz="1200"/>
            </a:lvl4pPr>
            <a:lvl5pPr marL="903288" indent="-188913">
              <a:spcBef>
                <a:spcPts val="500"/>
              </a:spcBef>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2" name="phText7a"/>
          <p:cNvSpPr>
            <a:spLocks noGrp="1"/>
          </p:cNvSpPr>
          <p:nvPr>
            <p:ph type="body" sz="quarter" idx="25"/>
          </p:nvPr>
        </p:nvSpPr>
        <p:spPr>
          <a:xfrm>
            <a:off x="615611" y="5377091"/>
            <a:ext cx="2436923" cy="503237"/>
          </a:xfrm>
          <a:solidFill>
            <a:srgbClr val="DDDDDD"/>
          </a:solidFill>
          <a:ln>
            <a:solidFill>
              <a:srgbClr val="A7A9AC"/>
            </a:solidFill>
          </a:ln>
        </p:spPr>
        <p:txBody>
          <a:bodyPr lIns="54000" rIns="54000" anchor="ctr"/>
          <a:lstStyle>
            <a:lvl1pPr marL="0" indent="0">
              <a:buNone/>
              <a:defRPr sz="1400" b="0"/>
            </a:lvl1pPr>
            <a:lvl2pPr>
              <a:buNone/>
              <a:defRPr sz="1400"/>
            </a:lvl2pPr>
            <a:lvl3pPr>
              <a:buNone/>
              <a:defRPr sz="1400"/>
            </a:lvl3pPr>
            <a:lvl4pPr>
              <a:buNone/>
              <a:defRPr sz="1400"/>
            </a:lvl4pPr>
            <a:lvl5pPr>
              <a:buNone/>
              <a:defRPr sz="1400"/>
            </a:lvl5pPr>
          </a:lstStyle>
          <a:p>
            <a:pPr lvl="0"/>
            <a:r>
              <a:rPr lang="en-US"/>
              <a:t>Edit Master text styles</a:t>
            </a:r>
          </a:p>
        </p:txBody>
      </p:sp>
      <p:sp>
        <p:nvSpPr>
          <p:cNvPr id="43" name="phText8b"/>
          <p:cNvSpPr>
            <a:spLocks noGrp="1"/>
          </p:cNvSpPr>
          <p:nvPr>
            <p:ph type="body" sz="quarter" idx="26"/>
          </p:nvPr>
        </p:nvSpPr>
        <p:spPr>
          <a:xfrm>
            <a:off x="3210171" y="5975841"/>
            <a:ext cx="8512907" cy="525463"/>
          </a:xfrm>
        </p:spPr>
        <p:txBody>
          <a:bodyPr/>
          <a:lstStyle>
            <a:lvl1pPr marL="176213" indent="-176213">
              <a:spcBef>
                <a:spcPts val="500"/>
              </a:spcBef>
              <a:defRPr sz="1200"/>
            </a:lvl1pPr>
            <a:lvl2pPr marL="363538" indent="-187325">
              <a:spcBef>
                <a:spcPts val="500"/>
              </a:spcBef>
              <a:defRPr sz="1200"/>
            </a:lvl2pPr>
            <a:lvl3pPr marL="539750" indent="-176213">
              <a:spcBef>
                <a:spcPts val="500"/>
              </a:spcBef>
              <a:defRPr sz="1200"/>
            </a:lvl3pPr>
            <a:lvl4pPr marL="714375" indent="-174625">
              <a:spcBef>
                <a:spcPts val="500"/>
              </a:spcBef>
              <a:defRPr sz="1200"/>
            </a:lvl4pPr>
            <a:lvl5pPr marL="903288" indent="-188913">
              <a:spcBef>
                <a:spcPts val="500"/>
              </a:spcBef>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4" name="phText8a"/>
          <p:cNvSpPr>
            <a:spLocks noGrp="1"/>
          </p:cNvSpPr>
          <p:nvPr>
            <p:ph type="body" sz="quarter" idx="27"/>
          </p:nvPr>
        </p:nvSpPr>
        <p:spPr>
          <a:xfrm>
            <a:off x="615611" y="5998067"/>
            <a:ext cx="2436923" cy="503237"/>
          </a:xfrm>
          <a:solidFill>
            <a:srgbClr val="DDDDDD"/>
          </a:solidFill>
          <a:ln>
            <a:solidFill>
              <a:srgbClr val="A7A9AC"/>
            </a:solidFill>
          </a:ln>
        </p:spPr>
        <p:txBody>
          <a:bodyPr lIns="54000" rIns="54000" anchor="ctr"/>
          <a:lstStyle>
            <a:lvl1pPr marL="0" indent="0">
              <a:buNone/>
              <a:defRPr sz="1400" b="0"/>
            </a:lvl1pPr>
            <a:lvl2pPr>
              <a:buNone/>
              <a:defRPr sz="1400"/>
            </a:lvl2pPr>
            <a:lvl3pPr>
              <a:buNone/>
              <a:defRPr sz="1400"/>
            </a:lvl3pPr>
            <a:lvl4pPr>
              <a:buNone/>
              <a:defRPr sz="1400"/>
            </a:lvl4pPr>
            <a:lvl5pPr>
              <a:buNone/>
              <a:defRPr sz="1400"/>
            </a:lvl5pPr>
          </a:lstStyle>
          <a:p>
            <a:pPr lvl="0"/>
            <a:r>
              <a:rPr lang="en-US"/>
              <a:t>Edit Master text styles</a:t>
            </a:r>
          </a:p>
        </p:txBody>
      </p:sp>
      <p:sp>
        <p:nvSpPr>
          <p:cNvPr id="26" name="phSubtitle"/>
          <p:cNvSpPr>
            <a:spLocks noGrp="1"/>
          </p:cNvSpPr>
          <p:nvPr>
            <p:ph type="body" sz="quarter" idx="11"/>
          </p:nvPr>
        </p:nvSpPr>
        <p:spPr>
          <a:xfrm>
            <a:off x="3210171" y="1325563"/>
            <a:ext cx="8512907" cy="252000"/>
          </a:xfrm>
        </p:spPr>
        <p:txBody>
          <a:bodyPr tIns="36000" bIns="36000"/>
          <a:lstStyle>
            <a:lvl1pPr>
              <a:buNone/>
              <a:defRPr sz="1400" b="1"/>
            </a:lvl1pPr>
            <a:lvl2pPr>
              <a:buNone/>
              <a:defRPr sz="1400" b="1"/>
            </a:lvl2pPr>
            <a:lvl3pPr>
              <a:buNone/>
              <a:defRPr sz="1400" b="1"/>
            </a:lvl3pPr>
            <a:lvl4pPr>
              <a:buNone/>
              <a:defRPr sz="1400" b="1"/>
            </a:lvl4pPr>
            <a:lvl5pPr>
              <a:buNone/>
              <a:defRPr sz="1400" b="1"/>
            </a:lvl5pPr>
          </a:lstStyle>
          <a:p>
            <a:pPr lvl="0"/>
            <a:r>
              <a:rPr lang="en-US" smtClean="0"/>
              <a:t>Click to edit Master text styles</a:t>
            </a:r>
          </a:p>
        </p:txBody>
      </p:sp>
      <p:sp>
        <p:nvSpPr>
          <p:cNvPr id="45" name="phSectionTitle"/>
          <p:cNvSpPr>
            <a:spLocks noGrp="1"/>
          </p:cNvSpPr>
          <p:nvPr>
            <p:ph type="body" sz="quarter" idx="28"/>
          </p:nvPr>
        </p:nvSpPr>
        <p:spPr>
          <a:xfrm>
            <a:off x="187569" y="115200"/>
            <a:ext cx="6688016" cy="140400"/>
          </a:xfrm>
        </p:spPr>
        <p:txBody>
          <a:bodyPr/>
          <a:lstStyle>
            <a:lvl1pPr marL="0" indent="0">
              <a:buNone/>
              <a:defRPr sz="1000" baseline="0">
                <a:solidFill>
                  <a:srgbClr val="808080"/>
                </a:solidFill>
              </a:defRPr>
            </a:lvl1pPr>
          </a:lstStyle>
          <a:p>
            <a:pPr lvl="0"/>
            <a:r>
              <a:rPr lang="en-US" noProof="0" smtClean="0"/>
              <a:t>Click to edit Master text styles</a:t>
            </a:r>
          </a:p>
        </p:txBody>
      </p:sp>
      <p:sp>
        <p:nvSpPr>
          <p:cNvPr id="2" name="tlTitle"/>
          <p:cNvSpPr>
            <a:spLocks noGrp="1"/>
          </p:cNvSpPr>
          <p:nvPr>
            <p:ph type="title"/>
          </p:nvPr>
        </p:nvSpPr>
        <p:spPr/>
        <p:txBody>
          <a:bodyPr/>
          <a:lstStyle>
            <a:lvl1pPr>
              <a:defRPr/>
            </a:lvl1pPr>
          </a:lstStyle>
          <a:p>
            <a:r>
              <a:rPr lang="en-US" smtClean="0"/>
              <a:t>Click to edit Master title style</a:t>
            </a:r>
            <a:endParaRPr lang="en-US" dirty="0"/>
          </a:p>
        </p:txBody>
      </p:sp>
    </p:spTree>
    <p:extLst>
      <p:ext uri="{BB962C8B-B14F-4D97-AF65-F5344CB8AC3E}">
        <p14:creationId xmlns:p14="http://schemas.microsoft.com/office/powerpoint/2010/main" val="1786293503"/>
      </p:ext>
    </p:extLst>
  </p:cSld>
  <p:clrMapOvr>
    <a:masterClrMapping/>
  </p:clrMapOvr>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CV-Resume">
    <p:spTree>
      <p:nvGrpSpPr>
        <p:cNvPr id="1" name=""/>
        <p:cNvGrpSpPr/>
        <p:nvPr/>
      </p:nvGrpSpPr>
      <p:grpSpPr>
        <a:xfrm>
          <a:off x="0" y="0"/>
          <a:ext cx="0" cy="0"/>
          <a:chOff x="0" y="0"/>
          <a:chExt cx="0" cy="0"/>
        </a:xfrm>
      </p:grpSpPr>
      <p:sp>
        <p:nvSpPr>
          <p:cNvPr id="9" name="rec3"/>
          <p:cNvSpPr>
            <a:spLocks noChangeArrowheads="1"/>
          </p:cNvSpPr>
          <p:nvPr userDrawn="1"/>
        </p:nvSpPr>
        <p:spPr bwMode="auto">
          <a:xfrm>
            <a:off x="468313" y="3705225"/>
            <a:ext cx="11255375"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lIns="0" tIns="0" rIns="0" bIns="72000" anchor="b"/>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defRPr/>
            </a:pPr>
            <a:r>
              <a:rPr lang="en-US" altLang="en-US" sz="1400" b="1" smtClean="0">
                <a:solidFill>
                  <a:srgbClr val="000000"/>
                </a:solidFill>
              </a:rPr>
              <a:t>Key projects</a:t>
            </a:r>
          </a:p>
        </p:txBody>
      </p:sp>
      <p:sp>
        <p:nvSpPr>
          <p:cNvPr id="10" name="rec2"/>
          <p:cNvSpPr>
            <a:spLocks noChangeArrowheads="1"/>
          </p:cNvSpPr>
          <p:nvPr userDrawn="1"/>
        </p:nvSpPr>
        <p:spPr bwMode="auto">
          <a:xfrm>
            <a:off x="6189663" y="1304925"/>
            <a:ext cx="5534025"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lIns="0" tIns="0" rIns="0" bIns="72000" anchor="b"/>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defRPr/>
            </a:pPr>
            <a:r>
              <a:rPr lang="en-US" altLang="en-US" sz="1400" b="1" smtClean="0">
                <a:solidFill>
                  <a:srgbClr val="000000"/>
                </a:solidFill>
              </a:rPr>
              <a:t>Professional experience</a:t>
            </a:r>
          </a:p>
        </p:txBody>
      </p:sp>
      <p:sp>
        <p:nvSpPr>
          <p:cNvPr id="11" name="rec1"/>
          <p:cNvSpPr>
            <a:spLocks noChangeArrowheads="1"/>
          </p:cNvSpPr>
          <p:nvPr userDrawn="1"/>
        </p:nvSpPr>
        <p:spPr bwMode="auto">
          <a:xfrm>
            <a:off x="2336800" y="1304925"/>
            <a:ext cx="3665538"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lIns="0" tIns="0" rIns="0" bIns="72000" anchor="b"/>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defRPr/>
            </a:pPr>
            <a:r>
              <a:rPr lang="en-US" altLang="en-US" sz="1400" b="1" smtClean="0">
                <a:solidFill>
                  <a:srgbClr val="000000"/>
                </a:solidFill>
              </a:rPr>
              <a:t>Professional education</a:t>
            </a:r>
          </a:p>
        </p:txBody>
      </p:sp>
      <p:cxnSp>
        <p:nvCxnSpPr>
          <p:cNvPr id="12" name="lnLine3"/>
          <p:cNvCxnSpPr>
            <a:cxnSpLocks noChangeShapeType="1"/>
          </p:cNvCxnSpPr>
          <p:nvPr userDrawn="1"/>
        </p:nvCxnSpPr>
        <p:spPr bwMode="auto">
          <a:xfrm>
            <a:off x="468313" y="4029075"/>
            <a:ext cx="11255375" cy="0"/>
          </a:xfrm>
          <a:prstGeom prst="line">
            <a:avLst/>
          </a:prstGeom>
          <a:noFill/>
          <a:ln w="6350">
            <a:solidFill>
              <a:srgbClr val="A7A9AC"/>
            </a:solidFill>
            <a:round/>
            <a:headEnd/>
            <a:tailEnd/>
          </a:ln>
          <a:extLst>
            <a:ext uri="{909E8E84-426E-40DD-AFC4-6F175D3DCCD1}">
              <a14:hiddenFill xmlns:a14="http://schemas.microsoft.com/office/drawing/2010/main">
                <a:noFill/>
              </a14:hiddenFill>
            </a:ext>
          </a:extLst>
        </p:spPr>
      </p:cxnSp>
      <p:cxnSp>
        <p:nvCxnSpPr>
          <p:cNvPr id="13" name="lnLine2"/>
          <p:cNvCxnSpPr>
            <a:cxnSpLocks noChangeShapeType="1"/>
          </p:cNvCxnSpPr>
          <p:nvPr userDrawn="1"/>
        </p:nvCxnSpPr>
        <p:spPr bwMode="auto">
          <a:xfrm>
            <a:off x="6189663" y="1627188"/>
            <a:ext cx="5534025" cy="0"/>
          </a:xfrm>
          <a:prstGeom prst="line">
            <a:avLst/>
          </a:prstGeom>
          <a:noFill/>
          <a:ln w="6350">
            <a:solidFill>
              <a:srgbClr val="A7A9AC"/>
            </a:solidFill>
            <a:round/>
            <a:headEnd/>
            <a:tailEnd/>
          </a:ln>
          <a:extLst>
            <a:ext uri="{909E8E84-426E-40DD-AFC4-6F175D3DCCD1}">
              <a14:hiddenFill xmlns:a14="http://schemas.microsoft.com/office/drawing/2010/main">
                <a:noFill/>
              </a14:hiddenFill>
            </a:ext>
          </a:extLst>
        </p:spPr>
      </p:cxnSp>
      <p:cxnSp>
        <p:nvCxnSpPr>
          <p:cNvPr id="14" name="lnLine1"/>
          <p:cNvCxnSpPr>
            <a:cxnSpLocks noChangeShapeType="1"/>
          </p:cNvCxnSpPr>
          <p:nvPr userDrawn="1"/>
        </p:nvCxnSpPr>
        <p:spPr bwMode="auto">
          <a:xfrm>
            <a:off x="2336800" y="1627188"/>
            <a:ext cx="3665538" cy="0"/>
          </a:xfrm>
          <a:prstGeom prst="line">
            <a:avLst/>
          </a:prstGeom>
          <a:noFill/>
          <a:ln w="6350">
            <a:solidFill>
              <a:srgbClr val="A7A9AC"/>
            </a:solidFill>
            <a:round/>
            <a:headEnd/>
            <a:tailEnd/>
          </a:ln>
          <a:extLst>
            <a:ext uri="{909E8E84-426E-40DD-AFC4-6F175D3DCCD1}">
              <a14:hiddenFill xmlns:a14="http://schemas.microsoft.com/office/drawing/2010/main">
                <a:noFill/>
              </a14:hiddenFill>
            </a:ext>
          </a:extLst>
        </p:spPr>
      </p:cxnSp>
      <p:sp>
        <p:nvSpPr>
          <p:cNvPr id="18" name="phContentPhoto"/>
          <p:cNvSpPr>
            <a:spLocks noGrp="1"/>
          </p:cNvSpPr>
          <p:nvPr>
            <p:ph sz="quarter" idx="15"/>
          </p:nvPr>
        </p:nvSpPr>
        <p:spPr>
          <a:xfrm>
            <a:off x="468923" y="1304925"/>
            <a:ext cx="1680000" cy="1800000"/>
          </a:xfrm>
        </p:spPr>
        <p:txBody>
          <a:bodyPr anchor="ctr"/>
          <a:lstStyle>
            <a:lvl1pPr marL="0" indent="0" algn="ctr">
              <a:spcBef>
                <a:spcPts val="0"/>
              </a:spcBef>
              <a:buNone/>
              <a:defRPr sz="1000"/>
            </a:lvl1pPr>
            <a:lvl2pPr>
              <a:buNone/>
              <a:defRPr/>
            </a:lvl2pPr>
            <a:lvl3pPr>
              <a:buNone/>
              <a:defRPr/>
            </a:lvl3pPr>
            <a:lvl4pPr>
              <a:buNone/>
              <a:defRPr/>
            </a:lvl4pPr>
            <a:lvl5pPr>
              <a:buNone/>
              <a:defRPr/>
            </a:lvl5pPr>
          </a:lstStyle>
          <a:p>
            <a:pPr lvl="0"/>
            <a:r>
              <a:rPr lang="en-US" smtClean="0"/>
              <a:t>Click to edit Master text styles</a:t>
            </a:r>
          </a:p>
        </p:txBody>
      </p:sp>
      <p:sp>
        <p:nvSpPr>
          <p:cNvPr id="6" name="phContent4"/>
          <p:cNvSpPr>
            <a:spLocks noGrp="1"/>
          </p:cNvSpPr>
          <p:nvPr>
            <p:ph sz="half" idx="11"/>
          </p:nvPr>
        </p:nvSpPr>
        <p:spPr>
          <a:xfrm>
            <a:off x="6189786" y="4028285"/>
            <a:ext cx="5533292" cy="2569367"/>
          </a:xfrm>
        </p:spPr>
        <p:txBody>
          <a:bodyPr tIns="72000"/>
          <a:lstStyle>
            <a:lvl1pPr marL="180975" indent="-180975">
              <a:defRPr sz="1200"/>
            </a:lvl1pPr>
            <a:lvl2pPr marL="361950" indent="-180975">
              <a:defRPr sz="1200"/>
            </a:lvl2pPr>
            <a:lvl3pPr marL="542925" indent="-180975">
              <a:defRPr sz="1200"/>
            </a:lvl3pPr>
            <a:lvl4pPr marL="712788" indent="-169863">
              <a:defRPr sz="1200"/>
            </a:lvl4pPr>
            <a:lvl5pPr marL="893763" indent="-180975">
              <a:defRPr sz="12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5" name="phContent3"/>
          <p:cNvSpPr>
            <a:spLocks noGrp="1"/>
          </p:cNvSpPr>
          <p:nvPr>
            <p:ph sz="half" idx="10"/>
          </p:nvPr>
        </p:nvSpPr>
        <p:spPr>
          <a:xfrm>
            <a:off x="468923" y="4028285"/>
            <a:ext cx="5533292" cy="2569367"/>
          </a:xfrm>
        </p:spPr>
        <p:txBody>
          <a:bodyPr tIns="72000"/>
          <a:lstStyle>
            <a:lvl1pPr marL="180975" indent="-180975">
              <a:defRPr sz="1200"/>
            </a:lvl1pPr>
            <a:lvl2pPr marL="361950" indent="-180975">
              <a:defRPr sz="1200"/>
            </a:lvl2pPr>
            <a:lvl3pPr marL="542925" indent="-180975">
              <a:defRPr sz="1200"/>
            </a:lvl3pPr>
            <a:lvl4pPr marL="712788" indent="-169863">
              <a:defRPr sz="1200"/>
            </a:lvl4pPr>
            <a:lvl5pPr marL="893763" indent="-180975">
              <a:defRPr sz="12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4" name="phContent2"/>
          <p:cNvSpPr>
            <a:spLocks noGrp="1"/>
          </p:cNvSpPr>
          <p:nvPr>
            <p:ph sz="half" idx="2"/>
          </p:nvPr>
        </p:nvSpPr>
        <p:spPr>
          <a:xfrm>
            <a:off x="6189786" y="1627189"/>
            <a:ext cx="5533292" cy="2077124"/>
          </a:xfrm>
        </p:spPr>
        <p:txBody>
          <a:bodyPr tIns="72000"/>
          <a:lstStyle>
            <a:lvl1pPr marL="180975" indent="-180975">
              <a:defRPr sz="1200"/>
            </a:lvl1pPr>
            <a:lvl2pPr marL="361950" indent="-180975">
              <a:defRPr sz="1200"/>
            </a:lvl2pPr>
            <a:lvl3pPr marL="542925" indent="-180975">
              <a:defRPr sz="1200"/>
            </a:lvl3pPr>
            <a:lvl4pPr marL="712788" indent="-169863">
              <a:defRPr sz="1200"/>
            </a:lvl4pPr>
            <a:lvl5pPr marL="893763" indent="-180975">
              <a:defRPr sz="12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3" name="phContent1"/>
          <p:cNvSpPr>
            <a:spLocks noGrp="1"/>
          </p:cNvSpPr>
          <p:nvPr>
            <p:ph sz="half" idx="1"/>
          </p:nvPr>
        </p:nvSpPr>
        <p:spPr>
          <a:xfrm>
            <a:off x="2336496" y="1628776"/>
            <a:ext cx="3665721" cy="2075657"/>
          </a:xfrm>
        </p:spPr>
        <p:txBody>
          <a:bodyPr tIns="72000"/>
          <a:lstStyle>
            <a:lvl1pPr marL="180975" indent="-180975">
              <a:defRPr sz="1200"/>
            </a:lvl1pPr>
            <a:lvl2pPr marL="361950" indent="-180975">
              <a:defRPr sz="1200"/>
            </a:lvl2pPr>
            <a:lvl3pPr marL="542925" indent="-180975">
              <a:defRPr sz="1200"/>
            </a:lvl3pPr>
            <a:lvl4pPr marL="712788" indent="-169863">
              <a:defRPr sz="1200"/>
            </a:lvl4pPr>
            <a:lvl5pPr marL="893763" indent="-180975">
              <a:defRPr sz="12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7" name="phSectionTitle"/>
          <p:cNvSpPr>
            <a:spLocks noGrp="1"/>
          </p:cNvSpPr>
          <p:nvPr>
            <p:ph type="body" sz="quarter" idx="12"/>
          </p:nvPr>
        </p:nvSpPr>
        <p:spPr>
          <a:xfrm>
            <a:off x="187569" y="115200"/>
            <a:ext cx="6688016" cy="140400"/>
          </a:xfrm>
        </p:spPr>
        <p:txBody>
          <a:bodyPr/>
          <a:lstStyle>
            <a:lvl1pPr marL="0" indent="0">
              <a:buNone/>
              <a:defRPr sz="1000" baseline="0">
                <a:solidFill>
                  <a:srgbClr val="808080"/>
                </a:solidFill>
              </a:defRPr>
            </a:lvl1pPr>
          </a:lstStyle>
          <a:p>
            <a:pPr lvl="0"/>
            <a:r>
              <a:rPr lang="en-US" noProof="0" smtClean="0"/>
              <a:t>Click to edit Master text styles</a:t>
            </a:r>
          </a:p>
        </p:txBody>
      </p:sp>
      <p:sp>
        <p:nvSpPr>
          <p:cNvPr id="17" name="Title 16"/>
          <p:cNvSpPr>
            <a:spLocks noGrp="1"/>
          </p:cNvSpPr>
          <p:nvPr>
            <p:ph type="title"/>
          </p:nvPr>
        </p:nvSpPr>
        <p:spPr>
          <a:xfrm>
            <a:off x="187568" y="304801"/>
            <a:ext cx="10118400" cy="615553"/>
          </a:xfrm>
        </p:spPr>
        <p:txBody>
          <a:bodyPr/>
          <a:lstStyle/>
          <a:p>
            <a:r>
              <a:rPr lang="en-US" noProof="0" smtClean="0"/>
              <a:t>Click to edit Master title style</a:t>
            </a:r>
            <a:endParaRPr lang="en-US" dirty="0"/>
          </a:p>
        </p:txBody>
      </p:sp>
    </p:spTree>
    <p:extLst>
      <p:ext uri="{BB962C8B-B14F-4D97-AF65-F5344CB8AC3E}">
        <p14:creationId xmlns:p14="http://schemas.microsoft.com/office/powerpoint/2010/main" val="413519861"/>
      </p:ext>
    </p:extLst>
  </p:cSld>
  <p:clrMapOvr>
    <a:masterClrMapping/>
  </p:clrMapOvr>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ase Study Pic Left">
    <p:spTree>
      <p:nvGrpSpPr>
        <p:cNvPr id="1" name=""/>
        <p:cNvGrpSpPr/>
        <p:nvPr/>
      </p:nvGrpSpPr>
      <p:grpSpPr>
        <a:xfrm>
          <a:off x="0" y="0"/>
          <a:ext cx="0" cy="0"/>
          <a:chOff x="0" y="0"/>
          <a:chExt cx="0" cy="0"/>
        </a:xfrm>
      </p:grpSpPr>
      <p:cxnSp>
        <p:nvCxnSpPr>
          <p:cNvPr id="11" name="lnLine3"/>
          <p:cNvCxnSpPr>
            <a:cxnSpLocks noChangeShapeType="1"/>
          </p:cNvCxnSpPr>
          <p:nvPr userDrawn="1"/>
        </p:nvCxnSpPr>
        <p:spPr bwMode="auto">
          <a:xfrm>
            <a:off x="6189663" y="4029075"/>
            <a:ext cx="5534025" cy="0"/>
          </a:xfrm>
          <a:prstGeom prst="line">
            <a:avLst/>
          </a:prstGeom>
          <a:noFill/>
          <a:ln w="6350">
            <a:solidFill>
              <a:srgbClr val="A7A9AC"/>
            </a:solidFill>
            <a:round/>
            <a:headEnd/>
            <a:tailEnd/>
          </a:ln>
          <a:extLst>
            <a:ext uri="{909E8E84-426E-40DD-AFC4-6F175D3DCCD1}">
              <a14:hiddenFill xmlns:a14="http://schemas.microsoft.com/office/drawing/2010/main">
                <a:noFill/>
              </a14:hiddenFill>
            </a:ext>
          </a:extLst>
        </p:spPr>
      </p:cxnSp>
      <p:cxnSp>
        <p:nvCxnSpPr>
          <p:cNvPr id="12" name="lnLine2"/>
          <p:cNvCxnSpPr>
            <a:cxnSpLocks noChangeShapeType="1"/>
          </p:cNvCxnSpPr>
          <p:nvPr userDrawn="1"/>
        </p:nvCxnSpPr>
        <p:spPr bwMode="auto">
          <a:xfrm>
            <a:off x="468313" y="4029075"/>
            <a:ext cx="5534025" cy="0"/>
          </a:xfrm>
          <a:prstGeom prst="line">
            <a:avLst/>
          </a:prstGeom>
          <a:noFill/>
          <a:ln w="6350">
            <a:solidFill>
              <a:srgbClr val="A7A9AC"/>
            </a:solidFill>
            <a:round/>
            <a:headEnd/>
            <a:tailEnd/>
          </a:ln>
          <a:extLst>
            <a:ext uri="{909E8E84-426E-40DD-AFC4-6F175D3DCCD1}">
              <a14:hiddenFill xmlns:a14="http://schemas.microsoft.com/office/drawing/2010/main">
                <a:noFill/>
              </a14:hiddenFill>
            </a:ext>
          </a:extLst>
        </p:spPr>
      </p:cxnSp>
      <p:cxnSp>
        <p:nvCxnSpPr>
          <p:cNvPr id="13" name="lnLine1"/>
          <p:cNvCxnSpPr>
            <a:cxnSpLocks noChangeShapeType="1"/>
          </p:cNvCxnSpPr>
          <p:nvPr userDrawn="1"/>
        </p:nvCxnSpPr>
        <p:spPr bwMode="auto">
          <a:xfrm>
            <a:off x="6189663" y="1627188"/>
            <a:ext cx="5534025" cy="0"/>
          </a:xfrm>
          <a:prstGeom prst="line">
            <a:avLst/>
          </a:prstGeom>
          <a:noFill/>
          <a:ln w="6350">
            <a:solidFill>
              <a:srgbClr val="A7A9AC"/>
            </a:solidFill>
            <a:round/>
            <a:headEnd/>
            <a:tailEnd/>
          </a:ln>
          <a:extLst>
            <a:ext uri="{909E8E84-426E-40DD-AFC4-6F175D3DCCD1}">
              <a14:hiddenFill xmlns:a14="http://schemas.microsoft.com/office/drawing/2010/main">
                <a:noFill/>
              </a14:hiddenFill>
            </a:ext>
          </a:extLst>
        </p:spPr>
      </p:cxnSp>
      <p:sp>
        <p:nvSpPr>
          <p:cNvPr id="15" name="phContent4"/>
          <p:cNvSpPr>
            <a:spLocks noGrp="1"/>
          </p:cNvSpPr>
          <p:nvPr>
            <p:ph sz="half" idx="17"/>
          </p:nvPr>
        </p:nvSpPr>
        <p:spPr>
          <a:xfrm>
            <a:off x="468929" y="1303189"/>
            <a:ext cx="5533292" cy="2401125"/>
          </a:xfrm>
        </p:spPr>
        <p:txBody>
          <a:bodyPr tIns="72000"/>
          <a:lstStyle>
            <a:lvl1pPr marL="180975" indent="-180975" algn="ctr">
              <a:buNone/>
              <a:defRPr sz="1200"/>
            </a:lvl1pPr>
            <a:lvl2pPr marL="361950" indent="-180975">
              <a:defRPr sz="1200"/>
            </a:lvl2pPr>
            <a:lvl3pPr marL="542925" indent="-180975">
              <a:defRPr sz="1200"/>
            </a:lvl3pPr>
            <a:lvl4pPr marL="712788" indent="-169863">
              <a:defRPr sz="1200"/>
            </a:lvl4pPr>
            <a:lvl5pPr marL="893763" indent="-180975">
              <a:defRPr sz="1200"/>
            </a:lvl5pPr>
            <a:lvl6pPr>
              <a:defRPr sz="1800"/>
            </a:lvl6pPr>
            <a:lvl7pPr>
              <a:defRPr sz="1800"/>
            </a:lvl7pPr>
            <a:lvl8pPr>
              <a:defRPr sz="1800"/>
            </a:lvl8pPr>
            <a:lvl9pPr>
              <a:defRPr sz="1800"/>
            </a:lvl9pPr>
          </a:lstStyle>
          <a:p>
            <a:pPr lvl="0"/>
            <a:r>
              <a:rPr lang="en-US" noProof="0" smtClean="0"/>
              <a:t>Click to edit Master text styles</a:t>
            </a:r>
          </a:p>
        </p:txBody>
      </p:sp>
      <p:sp>
        <p:nvSpPr>
          <p:cNvPr id="6" name="phContent3"/>
          <p:cNvSpPr>
            <a:spLocks noGrp="1"/>
          </p:cNvSpPr>
          <p:nvPr>
            <p:ph sz="half" idx="11"/>
          </p:nvPr>
        </p:nvSpPr>
        <p:spPr>
          <a:xfrm>
            <a:off x="6189786" y="4028285"/>
            <a:ext cx="5533292" cy="2569367"/>
          </a:xfrm>
        </p:spPr>
        <p:txBody>
          <a:bodyPr tIns="72000"/>
          <a:lstStyle>
            <a:lvl1pPr marL="180975" indent="-180975">
              <a:defRPr sz="1200"/>
            </a:lvl1pPr>
            <a:lvl2pPr marL="361950" indent="-180975">
              <a:defRPr sz="1200"/>
            </a:lvl2pPr>
            <a:lvl3pPr marL="542925" indent="-180975">
              <a:defRPr sz="1200"/>
            </a:lvl3pPr>
            <a:lvl4pPr marL="712788" indent="-169863">
              <a:defRPr sz="1200"/>
            </a:lvl4pPr>
            <a:lvl5pPr marL="893763" indent="-180975">
              <a:defRPr sz="12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5" name="phContent2"/>
          <p:cNvSpPr>
            <a:spLocks noGrp="1"/>
          </p:cNvSpPr>
          <p:nvPr>
            <p:ph sz="half" idx="10"/>
          </p:nvPr>
        </p:nvSpPr>
        <p:spPr>
          <a:xfrm>
            <a:off x="468923" y="4028285"/>
            <a:ext cx="5533292" cy="2569367"/>
          </a:xfrm>
        </p:spPr>
        <p:txBody>
          <a:bodyPr tIns="72000"/>
          <a:lstStyle>
            <a:lvl1pPr marL="180975" indent="-180975">
              <a:defRPr sz="1200"/>
            </a:lvl1pPr>
            <a:lvl2pPr marL="361950" indent="-180975">
              <a:defRPr sz="1200"/>
            </a:lvl2pPr>
            <a:lvl3pPr marL="542925" indent="-180975">
              <a:defRPr sz="1200"/>
            </a:lvl3pPr>
            <a:lvl4pPr marL="712788" indent="-169863">
              <a:defRPr sz="1200"/>
            </a:lvl4pPr>
            <a:lvl5pPr marL="893763" indent="-180975">
              <a:defRPr sz="12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4" name="phContent1"/>
          <p:cNvSpPr>
            <a:spLocks noGrp="1"/>
          </p:cNvSpPr>
          <p:nvPr>
            <p:ph sz="half" idx="2"/>
          </p:nvPr>
        </p:nvSpPr>
        <p:spPr>
          <a:xfrm>
            <a:off x="6189786" y="1627189"/>
            <a:ext cx="5533292" cy="2077124"/>
          </a:xfrm>
        </p:spPr>
        <p:txBody>
          <a:bodyPr tIns="72000"/>
          <a:lstStyle>
            <a:lvl1pPr marL="180975" indent="-180975">
              <a:defRPr sz="1200"/>
            </a:lvl1pPr>
            <a:lvl2pPr marL="361950" indent="-180975">
              <a:defRPr sz="1200"/>
            </a:lvl2pPr>
            <a:lvl3pPr marL="542925" indent="-180975">
              <a:defRPr sz="1200"/>
            </a:lvl3pPr>
            <a:lvl4pPr marL="712788" indent="-169863">
              <a:defRPr sz="1200"/>
            </a:lvl4pPr>
            <a:lvl5pPr marL="893763" indent="-180975">
              <a:defRPr sz="12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25" name="phText3"/>
          <p:cNvSpPr>
            <a:spLocks noGrp="1"/>
          </p:cNvSpPr>
          <p:nvPr>
            <p:ph type="body" sz="quarter" idx="15"/>
          </p:nvPr>
        </p:nvSpPr>
        <p:spPr>
          <a:xfrm>
            <a:off x="6189787" y="3701900"/>
            <a:ext cx="5533288" cy="324000"/>
          </a:xfrm>
        </p:spPr>
        <p:txBody>
          <a:bodyPr bIns="72000" anchor="b"/>
          <a:lstStyle>
            <a:lvl1pPr>
              <a:buNone/>
              <a:defRPr sz="1400" b="1"/>
            </a:lvl1pPr>
          </a:lstStyle>
          <a:p>
            <a:pPr lvl="0"/>
            <a:r>
              <a:rPr lang="en-US"/>
              <a:t>Edit Master text styles</a:t>
            </a:r>
          </a:p>
        </p:txBody>
      </p:sp>
      <p:sp>
        <p:nvSpPr>
          <p:cNvPr id="26" name="phText2"/>
          <p:cNvSpPr>
            <a:spLocks noGrp="1"/>
          </p:cNvSpPr>
          <p:nvPr>
            <p:ph type="body" sz="quarter" idx="16"/>
          </p:nvPr>
        </p:nvSpPr>
        <p:spPr>
          <a:xfrm>
            <a:off x="468928" y="3704313"/>
            <a:ext cx="5533288" cy="324000"/>
          </a:xfrm>
        </p:spPr>
        <p:txBody>
          <a:bodyPr bIns="72000" anchor="b"/>
          <a:lstStyle>
            <a:lvl1pPr>
              <a:buNone/>
              <a:defRPr sz="1400" b="1"/>
            </a:lvl1pPr>
          </a:lstStyle>
          <a:p>
            <a:pPr lvl="0"/>
            <a:r>
              <a:rPr lang="en-US"/>
              <a:t>Edit Master text styles</a:t>
            </a:r>
          </a:p>
        </p:txBody>
      </p:sp>
      <p:sp>
        <p:nvSpPr>
          <p:cNvPr id="23" name="phText1"/>
          <p:cNvSpPr>
            <a:spLocks noGrp="1"/>
          </p:cNvSpPr>
          <p:nvPr>
            <p:ph type="body" sz="quarter" idx="14"/>
          </p:nvPr>
        </p:nvSpPr>
        <p:spPr>
          <a:xfrm>
            <a:off x="6189787" y="1303188"/>
            <a:ext cx="5533288" cy="324000"/>
          </a:xfrm>
        </p:spPr>
        <p:txBody>
          <a:bodyPr bIns="72000" anchor="b"/>
          <a:lstStyle>
            <a:lvl1pPr>
              <a:buNone/>
              <a:defRPr sz="1400" b="1"/>
            </a:lvl1pPr>
          </a:lstStyle>
          <a:p>
            <a:pPr lvl="0"/>
            <a:r>
              <a:rPr lang="en-US"/>
              <a:t>Edit Master text styles</a:t>
            </a:r>
          </a:p>
        </p:txBody>
      </p:sp>
      <p:sp>
        <p:nvSpPr>
          <p:cNvPr id="7" name="phSectionTitle"/>
          <p:cNvSpPr>
            <a:spLocks noGrp="1"/>
          </p:cNvSpPr>
          <p:nvPr>
            <p:ph type="body" sz="quarter" idx="12"/>
          </p:nvPr>
        </p:nvSpPr>
        <p:spPr>
          <a:xfrm>
            <a:off x="187569" y="115200"/>
            <a:ext cx="6688016" cy="140400"/>
          </a:xfrm>
        </p:spPr>
        <p:txBody>
          <a:bodyPr/>
          <a:lstStyle>
            <a:lvl1pPr marL="0" indent="0">
              <a:buNone/>
              <a:defRPr sz="1000" baseline="0">
                <a:solidFill>
                  <a:srgbClr val="808080"/>
                </a:solidFill>
              </a:defRPr>
            </a:lvl1pPr>
          </a:lstStyle>
          <a:p>
            <a:pPr lvl="0"/>
            <a:r>
              <a:rPr lang="en-US" noProof="0" smtClean="0"/>
              <a:t>Click to edit Master text styles</a:t>
            </a:r>
          </a:p>
        </p:txBody>
      </p:sp>
      <p:sp>
        <p:nvSpPr>
          <p:cNvPr id="14" name="tlTitle"/>
          <p:cNvSpPr>
            <a:spLocks noGrp="1"/>
          </p:cNvSpPr>
          <p:nvPr>
            <p:ph type="title"/>
          </p:nvPr>
        </p:nvSpPr>
        <p:spPr/>
        <p:txBody>
          <a:bodyPr/>
          <a:lstStyle>
            <a:lvl1pPr>
              <a:defRPr/>
            </a:lvl1pPr>
          </a:lstStyle>
          <a:p>
            <a:r>
              <a:rPr lang="en-US" smtClean="0"/>
              <a:t>Click to edit Master title style</a:t>
            </a:r>
            <a:endParaRPr lang="en-US" dirty="0"/>
          </a:p>
        </p:txBody>
      </p:sp>
    </p:spTree>
    <p:extLst>
      <p:ext uri="{BB962C8B-B14F-4D97-AF65-F5344CB8AC3E}">
        <p14:creationId xmlns:p14="http://schemas.microsoft.com/office/powerpoint/2010/main" val="771222135"/>
      </p:ext>
    </p:extLst>
  </p:cSld>
  <p:clrMapOvr>
    <a:masterClrMapping/>
  </p:clrMapOvr>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Case Study Pic Right">
    <p:spTree>
      <p:nvGrpSpPr>
        <p:cNvPr id="1" name=""/>
        <p:cNvGrpSpPr/>
        <p:nvPr/>
      </p:nvGrpSpPr>
      <p:grpSpPr>
        <a:xfrm>
          <a:off x="0" y="0"/>
          <a:ext cx="0" cy="0"/>
          <a:chOff x="0" y="0"/>
          <a:chExt cx="0" cy="0"/>
        </a:xfrm>
      </p:grpSpPr>
      <p:cxnSp>
        <p:nvCxnSpPr>
          <p:cNvPr id="11" name="lnLine3"/>
          <p:cNvCxnSpPr>
            <a:cxnSpLocks noChangeShapeType="1"/>
          </p:cNvCxnSpPr>
          <p:nvPr userDrawn="1"/>
        </p:nvCxnSpPr>
        <p:spPr bwMode="auto">
          <a:xfrm>
            <a:off x="6189663" y="4029075"/>
            <a:ext cx="5534025" cy="0"/>
          </a:xfrm>
          <a:prstGeom prst="line">
            <a:avLst/>
          </a:prstGeom>
          <a:noFill/>
          <a:ln w="6350">
            <a:solidFill>
              <a:srgbClr val="A7A9AC"/>
            </a:solidFill>
            <a:round/>
            <a:headEnd/>
            <a:tailEnd/>
          </a:ln>
          <a:extLst>
            <a:ext uri="{909E8E84-426E-40DD-AFC4-6F175D3DCCD1}">
              <a14:hiddenFill xmlns:a14="http://schemas.microsoft.com/office/drawing/2010/main">
                <a:noFill/>
              </a14:hiddenFill>
            </a:ext>
          </a:extLst>
        </p:spPr>
      </p:cxnSp>
      <p:cxnSp>
        <p:nvCxnSpPr>
          <p:cNvPr id="12" name="lnLine2"/>
          <p:cNvCxnSpPr>
            <a:cxnSpLocks noChangeShapeType="1"/>
          </p:cNvCxnSpPr>
          <p:nvPr userDrawn="1"/>
        </p:nvCxnSpPr>
        <p:spPr bwMode="auto">
          <a:xfrm>
            <a:off x="468313" y="4029075"/>
            <a:ext cx="5534025" cy="0"/>
          </a:xfrm>
          <a:prstGeom prst="line">
            <a:avLst/>
          </a:prstGeom>
          <a:noFill/>
          <a:ln w="6350">
            <a:solidFill>
              <a:srgbClr val="A7A9AC"/>
            </a:solidFill>
            <a:round/>
            <a:headEnd/>
            <a:tailEnd/>
          </a:ln>
          <a:extLst>
            <a:ext uri="{909E8E84-426E-40DD-AFC4-6F175D3DCCD1}">
              <a14:hiddenFill xmlns:a14="http://schemas.microsoft.com/office/drawing/2010/main">
                <a:noFill/>
              </a14:hiddenFill>
            </a:ext>
          </a:extLst>
        </p:spPr>
      </p:cxnSp>
      <p:cxnSp>
        <p:nvCxnSpPr>
          <p:cNvPr id="13" name="lnLine1"/>
          <p:cNvCxnSpPr>
            <a:cxnSpLocks noChangeShapeType="1"/>
          </p:cNvCxnSpPr>
          <p:nvPr userDrawn="1"/>
        </p:nvCxnSpPr>
        <p:spPr bwMode="auto">
          <a:xfrm>
            <a:off x="468313" y="1627188"/>
            <a:ext cx="5534025" cy="0"/>
          </a:xfrm>
          <a:prstGeom prst="line">
            <a:avLst/>
          </a:prstGeom>
          <a:noFill/>
          <a:ln w="6350">
            <a:solidFill>
              <a:srgbClr val="A7A9AC"/>
            </a:solidFill>
            <a:round/>
            <a:headEnd/>
            <a:tailEnd/>
          </a:ln>
          <a:extLst>
            <a:ext uri="{909E8E84-426E-40DD-AFC4-6F175D3DCCD1}">
              <a14:hiddenFill xmlns:a14="http://schemas.microsoft.com/office/drawing/2010/main">
                <a:noFill/>
              </a14:hiddenFill>
            </a:ext>
          </a:extLst>
        </p:spPr>
      </p:cxnSp>
      <p:sp>
        <p:nvSpPr>
          <p:cNvPr id="15" name="phContent4"/>
          <p:cNvSpPr>
            <a:spLocks noGrp="1"/>
          </p:cNvSpPr>
          <p:nvPr>
            <p:ph sz="half" idx="17"/>
          </p:nvPr>
        </p:nvSpPr>
        <p:spPr>
          <a:xfrm>
            <a:off x="6189786" y="1303189"/>
            <a:ext cx="5533292" cy="2401125"/>
          </a:xfrm>
        </p:spPr>
        <p:txBody>
          <a:bodyPr tIns="72000"/>
          <a:lstStyle>
            <a:lvl1pPr marL="180975" indent="-180975" algn="ctr">
              <a:buNone/>
              <a:defRPr sz="1200"/>
            </a:lvl1pPr>
            <a:lvl2pPr marL="361950" indent="-180975">
              <a:defRPr sz="1200"/>
            </a:lvl2pPr>
            <a:lvl3pPr marL="542925" indent="-180975">
              <a:defRPr sz="1200"/>
            </a:lvl3pPr>
            <a:lvl4pPr marL="712788" indent="-169863">
              <a:defRPr sz="1200"/>
            </a:lvl4pPr>
            <a:lvl5pPr marL="893763" indent="-180975">
              <a:defRPr sz="1200"/>
            </a:lvl5pPr>
            <a:lvl6pPr>
              <a:defRPr sz="1800"/>
            </a:lvl6pPr>
            <a:lvl7pPr>
              <a:defRPr sz="1800"/>
            </a:lvl7pPr>
            <a:lvl8pPr>
              <a:defRPr sz="1800"/>
            </a:lvl8pPr>
            <a:lvl9pPr>
              <a:defRPr sz="1800"/>
            </a:lvl9pPr>
          </a:lstStyle>
          <a:p>
            <a:pPr lvl="0"/>
            <a:r>
              <a:rPr lang="en-US" noProof="0" smtClean="0"/>
              <a:t>Click to edit Master text styles</a:t>
            </a:r>
          </a:p>
        </p:txBody>
      </p:sp>
      <p:sp>
        <p:nvSpPr>
          <p:cNvPr id="6" name="phContent3"/>
          <p:cNvSpPr>
            <a:spLocks noGrp="1"/>
          </p:cNvSpPr>
          <p:nvPr>
            <p:ph sz="half" idx="11"/>
          </p:nvPr>
        </p:nvSpPr>
        <p:spPr>
          <a:xfrm>
            <a:off x="6189786" y="4028285"/>
            <a:ext cx="5533292" cy="2569367"/>
          </a:xfrm>
        </p:spPr>
        <p:txBody>
          <a:bodyPr tIns="72000"/>
          <a:lstStyle>
            <a:lvl1pPr marL="180975" indent="-180975">
              <a:defRPr sz="1200"/>
            </a:lvl1pPr>
            <a:lvl2pPr marL="361950" indent="-180975">
              <a:defRPr sz="1200"/>
            </a:lvl2pPr>
            <a:lvl3pPr marL="542925" indent="-180975">
              <a:defRPr sz="1200"/>
            </a:lvl3pPr>
            <a:lvl4pPr marL="712788" indent="-169863">
              <a:defRPr sz="1200"/>
            </a:lvl4pPr>
            <a:lvl5pPr marL="893763" indent="-180975">
              <a:defRPr sz="12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5" name="phContent2"/>
          <p:cNvSpPr>
            <a:spLocks noGrp="1"/>
          </p:cNvSpPr>
          <p:nvPr>
            <p:ph sz="half" idx="10"/>
          </p:nvPr>
        </p:nvSpPr>
        <p:spPr>
          <a:xfrm>
            <a:off x="468923" y="4028285"/>
            <a:ext cx="5533292" cy="2569367"/>
          </a:xfrm>
        </p:spPr>
        <p:txBody>
          <a:bodyPr tIns="72000"/>
          <a:lstStyle>
            <a:lvl1pPr marL="180975" indent="-180975">
              <a:defRPr sz="1200"/>
            </a:lvl1pPr>
            <a:lvl2pPr marL="361950" indent="-180975">
              <a:defRPr sz="1200"/>
            </a:lvl2pPr>
            <a:lvl3pPr marL="542925" indent="-180975">
              <a:defRPr sz="1200"/>
            </a:lvl3pPr>
            <a:lvl4pPr marL="712788" indent="-169863">
              <a:defRPr sz="1200"/>
            </a:lvl4pPr>
            <a:lvl5pPr marL="893763" indent="-180975">
              <a:defRPr sz="12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4" name="phContent1"/>
          <p:cNvSpPr>
            <a:spLocks noGrp="1"/>
          </p:cNvSpPr>
          <p:nvPr>
            <p:ph sz="half" idx="2"/>
          </p:nvPr>
        </p:nvSpPr>
        <p:spPr>
          <a:xfrm>
            <a:off x="468923" y="1627189"/>
            <a:ext cx="5533292" cy="2077124"/>
          </a:xfrm>
        </p:spPr>
        <p:txBody>
          <a:bodyPr tIns="72000"/>
          <a:lstStyle>
            <a:lvl1pPr marL="180975" indent="-180975">
              <a:defRPr sz="1200"/>
            </a:lvl1pPr>
            <a:lvl2pPr marL="361950" indent="-180975">
              <a:defRPr sz="1200"/>
            </a:lvl2pPr>
            <a:lvl3pPr marL="542925" indent="-180975">
              <a:defRPr sz="1200"/>
            </a:lvl3pPr>
            <a:lvl4pPr marL="712788" indent="-169863">
              <a:defRPr sz="1200"/>
            </a:lvl4pPr>
            <a:lvl5pPr marL="893763" indent="-180975">
              <a:defRPr sz="12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25" name="phText3"/>
          <p:cNvSpPr>
            <a:spLocks noGrp="1"/>
          </p:cNvSpPr>
          <p:nvPr>
            <p:ph type="body" sz="quarter" idx="15"/>
          </p:nvPr>
        </p:nvSpPr>
        <p:spPr>
          <a:xfrm>
            <a:off x="6189787" y="3701900"/>
            <a:ext cx="5533288" cy="324000"/>
          </a:xfrm>
        </p:spPr>
        <p:txBody>
          <a:bodyPr bIns="72000" anchor="b"/>
          <a:lstStyle>
            <a:lvl1pPr>
              <a:buNone/>
              <a:defRPr sz="1400" b="1"/>
            </a:lvl1pPr>
          </a:lstStyle>
          <a:p>
            <a:pPr lvl="0"/>
            <a:r>
              <a:rPr lang="en-US"/>
              <a:t>Edit Master text styles</a:t>
            </a:r>
          </a:p>
        </p:txBody>
      </p:sp>
      <p:sp>
        <p:nvSpPr>
          <p:cNvPr id="26" name="phText2"/>
          <p:cNvSpPr>
            <a:spLocks noGrp="1"/>
          </p:cNvSpPr>
          <p:nvPr>
            <p:ph type="body" sz="quarter" idx="16"/>
          </p:nvPr>
        </p:nvSpPr>
        <p:spPr>
          <a:xfrm>
            <a:off x="468928" y="3704313"/>
            <a:ext cx="5533288" cy="324000"/>
          </a:xfrm>
        </p:spPr>
        <p:txBody>
          <a:bodyPr bIns="72000" anchor="b"/>
          <a:lstStyle>
            <a:lvl1pPr>
              <a:buNone/>
              <a:defRPr sz="1400" b="1"/>
            </a:lvl1pPr>
          </a:lstStyle>
          <a:p>
            <a:pPr lvl="0"/>
            <a:r>
              <a:rPr lang="en-US"/>
              <a:t>Edit Master text styles</a:t>
            </a:r>
          </a:p>
        </p:txBody>
      </p:sp>
      <p:sp>
        <p:nvSpPr>
          <p:cNvPr id="23" name="phText1"/>
          <p:cNvSpPr>
            <a:spLocks noGrp="1"/>
          </p:cNvSpPr>
          <p:nvPr>
            <p:ph type="body" sz="quarter" idx="14"/>
          </p:nvPr>
        </p:nvSpPr>
        <p:spPr>
          <a:xfrm>
            <a:off x="468923" y="1303188"/>
            <a:ext cx="5533288" cy="324000"/>
          </a:xfrm>
        </p:spPr>
        <p:txBody>
          <a:bodyPr bIns="72000" anchor="b"/>
          <a:lstStyle>
            <a:lvl1pPr>
              <a:buNone/>
              <a:defRPr sz="1400" b="1"/>
            </a:lvl1pPr>
          </a:lstStyle>
          <a:p>
            <a:pPr lvl="0"/>
            <a:r>
              <a:rPr lang="en-US"/>
              <a:t>Edit Master text styles</a:t>
            </a:r>
          </a:p>
        </p:txBody>
      </p:sp>
      <p:sp>
        <p:nvSpPr>
          <p:cNvPr id="7" name="phSectionTitle"/>
          <p:cNvSpPr>
            <a:spLocks noGrp="1"/>
          </p:cNvSpPr>
          <p:nvPr>
            <p:ph type="body" sz="quarter" idx="12"/>
          </p:nvPr>
        </p:nvSpPr>
        <p:spPr>
          <a:xfrm>
            <a:off x="187569" y="115200"/>
            <a:ext cx="6688016" cy="140400"/>
          </a:xfrm>
        </p:spPr>
        <p:txBody>
          <a:bodyPr/>
          <a:lstStyle>
            <a:lvl1pPr marL="0" indent="0">
              <a:buNone/>
              <a:defRPr sz="1000" baseline="0">
                <a:solidFill>
                  <a:srgbClr val="808080"/>
                </a:solidFill>
              </a:defRPr>
            </a:lvl1pPr>
          </a:lstStyle>
          <a:p>
            <a:pPr lvl="0"/>
            <a:r>
              <a:rPr lang="en-US" noProof="0" smtClean="0"/>
              <a:t>Click to edit Master text styles</a:t>
            </a:r>
          </a:p>
        </p:txBody>
      </p:sp>
      <p:sp>
        <p:nvSpPr>
          <p:cNvPr id="14" name="tlTitle"/>
          <p:cNvSpPr>
            <a:spLocks noGrp="1"/>
          </p:cNvSpPr>
          <p:nvPr>
            <p:ph type="title"/>
          </p:nvPr>
        </p:nvSpPr>
        <p:spPr/>
        <p:txBody>
          <a:bodyPr/>
          <a:lstStyle>
            <a:lvl1pPr>
              <a:defRPr/>
            </a:lvl1pPr>
          </a:lstStyle>
          <a:p>
            <a:r>
              <a:rPr lang="en-US" smtClean="0"/>
              <a:t>Click to edit Master title style</a:t>
            </a:r>
            <a:endParaRPr lang="en-US" dirty="0"/>
          </a:p>
        </p:txBody>
      </p:sp>
    </p:spTree>
    <p:extLst>
      <p:ext uri="{BB962C8B-B14F-4D97-AF65-F5344CB8AC3E}">
        <p14:creationId xmlns:p14="http://schemas.microsoft.com/office/powerpoint/2010/main" val="1866613300"/>
      </p:ext>
    </p:extLst>
  </p:cSld>
  <p:clrMapOvr>
    <a:masterClrMapping/>
  </p:clrMapOvr>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Case Study Pic Left (no lines - fully editable)">
    <p:spTree>
      <p:nvGrpSpPr>
        <p:cNvPr id="1" name=""/>
        <p:cNvGrpSpPr/>
        <p:nvPr/>
      </p:nvGrpSpPr>
      <p:grpSpPr>
        <a:xfrm>
          <a:off x="0" y="0"/>
          <a:ext cx="0" cy="0"/>
          <a:chOff x="0" y="0"/>
          <a:chExt cx="0" cy="0"/>
        </a:xfrm>
      </p:grpSpPr>
      <p:sp>
        <p:nvSpPr>
          <p:cNvPr id="12" name="phContent4"/>
          <p:cNvSpPr>
            <a:spLocks noGrp="1"/>
          </p:cNvSpPr>
          <p:nvPr>
            <p:ph sz="half" idx="17"/>
          </p:nvPr>
        </p:nvSpPr>
        <p:spPr>
          <a:xfrm>
            <a:off x="468923" y="1303189"/>
            <a:ext cx="5533292" cy="2401125"/>
          </a:xfrm>
        </p:spPr>
        <p:txBody>
          <a:bodyPr tIns="72000"/>
          <a:lstStyle>
            <a:lvl1pPr marL="180975" indent="-180975" algn="ctr">
              <a:buNone/>
              <a:defRPr sz="1400" baseline="0"/>
            </a:lvl1pPr>
            <a:lvl2pPr marL="361950" indent="-180975">
              <a:defRPr sz="1400"/>
            </a:lvl2pPr>
            <a:lvl3pPr marL="542925" indent="-180975">
              <a:defRPr sz="1400"/>
            </a:lvl3pPr>
            <a:lvl4pPr marL="712788" indent="-169863">
              <a:defRPr sz="1400"/>
            </a:lvl4pPr>
            <a:lvl5pPr marL="893763" indent="-180975">
              <a:defRPr sz="1400"/>
            </a:lvl5pPr>
            <a:lvl6pPr>
              <a:defRPr sz="1800"/>
            </a:lvl6pPr>
            <a:lvl7pPr>
              <a:defRPr sz="1800"/>
            </a:lvl7pPr>
            <a:lvl8pPr>
              <a:defRPr sz="1800"/>
            </a:lvl8pPr>
            <a:lvl9pPr>
              <a:defRPr sz="1800"/>
            </a:lvl9pPr>
          </a:lstStyle>
          <a:p>
            <a:pPr lvl="0"/>
            <a:r>
              <a:rPr lang="en-US" noProof="0" smtClean="0"/>
              <a:t>Click to edit Master text styles</a:t>
            </a:r>
          </a:p>
        </p:txBody>
      </p:sp>
      <p:sp>
        <p:nvSpPr>
          <p:cNvPr id="6" name="phContent3"/>
          <p:cNvSpPr>
            <a:spLocks noGrp="1"/>
          </p:cNvSpPr>
          <p:nvPr>
            <p:ph sz="half" idx="11"/>
          </p:nvPr>
        </p:nvSpPr>
        <p:spPr>
          <a:xfrm>
            <a:off x="6189786" y="4028285"/>
            <a:ext cx="5533292" cy="2569367"/>
          </a:xfrm>
        </p:spPr>
        <p:txBody>
          <a:bodyPr tIns="72000"/>
          <a:lstStyle>
            <a:lvl1pPr marL="180975" indent="-180975">
              <a:defRPr sz="1200"/>
            </a:lvl1pPr>
            <a:lvl2pPr marL="361950" indent="-180975">
              <a:defRPr sz="1200"/>
            </a:lvl2pPr>
            <a:lvl3pPr marL="542925" indent="-180975">
              <a:defRPr sz="1200"/>
            </a:lvl3pPr>
            <a:lvl4pPr marL="712788" indent="-169863">
              <a:defRPr sz="1200"/>
            </a:lvl4pPr>
            <a:lvl5pPr marL="893763" indent="-180975">
              <a:defRPr sz="12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5" name="phContent2"/>
          <p:cNvSpPr>
            <a:spLocks noGrp="1"/>
          </p:cNvSpPr>
          <p:nvPr>
            <p:ph sz="half" idx="10"/>
          </p:nvPr>
        </p:nvSpPr>
        <p:spPr>
          <a:xfrm>
            <a:off x="468923" y="4028285"/>
            <a:ext cx="5533292" cy="2569367"/>
          </a:xfrm>
        </p:spPr>
        <p:txBody>
          <a:bodyPr tIns="72000"/>
          <a:lstStyle>
            <a:lvl1pPr marL="180975" indent="-180975">
              <a:defRPr sz="1200"/>
            </a:lvl1pPr>
            <a:lvl2pPr marL="361950" indent="-180975">
              <a:defRPr sz="1200"/>
            </a:lvl2pPr>
            <a:lvl3pPr marL="542925" indent="-180975">
              <a:defRPr sz="1200"/>
            </a:lvl3pPr>
            <a:lvl4pPr marL="712788" indent="-169863">
              <a:defRPr sz="1200"/>
            </a:lvl4pPr>
            <a:lvl5pPr marL="893763" indent="-180975">
              <a:defRPr sz="12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4" name="phContent1"/>
          <p:cNvSpPr>
            <a:spLocks noGrp="1"/>
          </p:cNvSpPr>
          <p:nvPr>
            <p:ph sz="half" idx="2"/>
          </p:nvPr>
        </p:nvSpPr>
        <p:spPr>
          <a:xfrm>
            <a:off x="6189786" y="1627189"/>
            <a:ext cx="5533292" cy="2077124"/>
          </a:xfrm>
        </p:spPr>
        <p:txBody>
          <a:bodyPr tIns="72000"/>
          <a:lstStyle>
            <a:lvl1pPr marL="180975" indent="-180975">
              <a:defRPr sz="1200"/>
            </a:lvl1pPr>
            <a:lvl2pPr marL="361950" indent="-180975">
              <a:defRPr sz="1200"/>
            </a:lvl2pPr>
            <a:lvl3pPr marL="542925" indent="-180975">
              <a:defRPr sz="1200"/>
            </a:lvl3pPr>
            <a:lvl4pPr marL="712788" indent="-169863">
              <a:defRPr sz="1200"/>
            </a:lvl4pPr>
            <a:lvl5pPr marL="893763" indent="-180975">
              <a:defRPr sz="12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25" name="phText3"/>
          <p:cNvSpPr>
            <a:spLocks noGrp="1"/>
          </p:cNvSpPr>
          <p:nvPr>
            <p:ph type="body" sz="quarter" idx="15"/>
          </p:nvPr>
        </p:nvSpPr>
        <p:spPr>
          <a:xfrm>
            <a:off x="6189787" y="3701900"/>
            <a:ext cx="5533288" cy="324000"/>
          </a:xfrm>
        </p:spPr>
        <p:txBody>
          <a:bodyPr bIns="72000" anchor="b"/>
          <a:lstStyle>
            <a:lvl1pPr>
              <a:buNone/>
              <a:defRPr sz="1400" b="1"/>
            </a:lvl1pPr>
          </a:lstStyle>
          <a:p>
            <a:pPr lvl="0"/>
            <a:r>
              <a:rPr lang="en-US"/>
              <a:t>Edit Master text styles</a:t>
            </a:r>
          </a:p>
        </p:txBody>
      </p:sp>
      <p:sp>
        <p:nvSpPr>
          <p:cNvPr id="26" name="phText2"/>
          <p:cNvSpPr>
            <a:spLocks noGrp="1"/>
          </p:cNvSpPr>
          <p:nvPr>
            <p:ph type="body" sz="quarter" idx="16"/>
          </p:nvPr>
        </p:nvSpPr>
        <p:spPr>
          <a:xfrm>
            <a:off x="468928" y="3704313"/>
            <a:ext cx="5533288" cy="324000"/>
          </a:xfrm>
        </p:spPr>
        <p:txBody>
          <a:bodyPr bIns="72000" anchor="b"/>
          <a:lstStyle>
            <a:lvl1pPr>
              <a:buNone/>
              <a:defRPr sz="1400" b="1"/>
            </a:lvl1pPr>
          </a:lstStyle>
          <a:p>
            <a:pPr lvl="0"/>
            <a:r>
              <a:rPr lang="en-US"/>
              <a:t>Edit Master text styles</a:t>
            </a:r>
          </a:p>
        </p:txBody>
      </p:sp>
      <p:sp>
        <p:nvSpPr>
          <p:cNvPr id="23" name="phText1"/>
          <p:cNvSpPr>
            <a:spLocks noGrp="1"/>
          </p:cNvSpPr>
          <p:nvPr>
            <p:ph type="body" sz="quarter" idx="14"/>
          </p:nvPr>
        </p:nvSpPr>
        <p:spPr>
          <a:xfrm>
            <a:off x="6189787" y="1303188"/>
            <a:ext cx="5533288" cy="324000"/>
          </a:xfrm>
        </p:spPr>
        <p:txBody>
          <a:bodyPr bIns="72000" anchor="b"/>
          <a:lstStyle>
            <a:lvl1pPr>
              <a:buNone/>
              <a:defRPr sz="1400" b="1"/>
            </a:lvl1pPr>
          </a:lstStyle>
          <a:p>
            <a:pPr lvl="0"/>
            <a:r>
              <a:rPr lang="en-US"/>
              <a:t>Edit Master text styles</a:t>
            </a:r>
          </a:p>
        </p:txBody>
      </p:sp>
      <p:sp>
        <p:nvSpPr>
          <p:cNvPr id="7" name="phSectionTitle"/>
          <p:cNvSpPr>
            <a:spLocks noGrp="1"/>
          </p:cNvSpPr>
          <p:nvPr>
            <p:ph type="body" sz="quarter" idx="12"/>
          </p:nvPr>
        </p:nvSpPr>
        <p:spPr>
          <a:xfrm>
            <a:off x="187569" y="115200"/>
            <a:ext cx="6688016" cy="140400"/>
          </a:xfrm>
        </p:spPr>
        <p:txBody>
          <a:bodyPr/>
          <a:lstStyle>
            <a:lvl1pPr marL="0" indent="0">
              <a:buNone/>
              <a:defRPr sz="1000" baseline="0">
                <a:solidFill>
                  <a:srgbClr val="808080"/>
                </a:solidFill>
              </a:defRPr>
            </a:lvl1pPr>
          </a:lstStyle>
          <a:p>
            <a:pPr lvl="0"/>
            <a:r>
              <a:rPr lang="en-US" noProof="0" smtClean="0"/>
              <a:t>Click to edit Master text styles</a:t>
            </a:r>
          </a:p>
        </p:txBody>
      </p:sp>
      <p:sp>
        <p:nvSpPr>
          <p:cNvPr id="11" name="tlTitle"/>
          <p:cNvSpPr>
            <a:spLocks noGrp="1"/>
          </p:cNvSpPr>
          <p:nvPr>
            <p:ph type="title"/>
          </p:nvPr>
        </p:nvSpPr>
        <p:spPr/>
        <p:txBody>
          <a:bodyPr/>
          <a:lstStyle/>
          <a:p>
            <a:r>
              <a:rPr lang="en-US" noProof="0" smtClean="0"/>
              <a:t>Click to edit Master title style</a:t>
            </a:r>
            <a:endParaRPr lang="en-US" dirty="0"/>
          </a:p>
        </p:txBody>
      </p:sp>
    </p:spTree>
    <p:extLst>
      <p:ext uri="{BB962C8B-B14F-4D97-AF65-F5344CB8AC3E}">
        <p14:creationId xmlns:p14="http://schemas.microsoft.com/office/powerpoint/2010/main" val="1728617724"/>
      </p:ext>
    </p:extLst>
  </p:cSld>
  <p:clrMapOvr>
    <a:masterClrMapping/>
  </p:clrMapOvr>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Case Study Pic Right (no lines - fully editable)">
    <p:spTree>
      <p:nvGrpSpPr>
        <p:cNvPr id="1" name=""/>
        <p:cNvGrpSpPr/>
        <p:nvPr/>
      </p:nvGrpSpPr>
      <p:grpSpPr>
        <a:xfrm>
          <a:off x="0" y="0"/>
          <a:ext cx="0" cy="0"/>
          <a:chOff x="0" y="0"/>
          <a:chExt cx="0" cy="0"/>
        </a:xfrm>
      </p:grpSpPr>
      <p:sp>
        <p:nvSpPr>
          <p:cNvPr id="12" name="phContent4"/>
          <p:cNvSpPr>
            <a:spLocks noGrp="1"/>
          </p:cNvSpPr>
          <p:nvPr>
            <p:ph sz="half" idx="17"/>
          </p:nvPr>
        </p:nvSpPr>
        <p:spPr>
          <a:xfrm>
            <a:off x="6189786" y="1303189"/>
            <a:ext cx="5533292" cy="2401125"/>
          </a:xfrm>
        </p:spPr>
        <p:txBody>
          <a:bodyPr tIns="72000"/>
          <a:lstStyle>
            <a:lvl1pPr marL="180975" indent="-180975" algn="ctr">
              <a:buNone/>
              <a:defRPr sz="1400" baseline="0"/>
            </a:lvl1pPr>
            <a:lvl2pPr marL="361950" indent="-180975">
              <a:defRPr sz="1400"/>
            </a:lvl2pPr>
            <a:lvl3pPr marL="542925" indent="-180975">
              <a:defRPr sz="1400"/>
            </a:lvl3pPr>
            <a:lvl4pPr marL="712788" indent="-169863">
              <a:defRPr sz="1400"/>
            </a:lvl4pPr>
            <a:lvl5pPr marL="893763" indent="-180975">
              <a:defRPr sz="1400"/>
            </a:lvl5pPr>
            <a:lvl6pPr>
              <a:defRPr sz="1800"/>
            </a:lvl6pPr>
            <a:lvl7pPr>
              <a:defRPr sz="1800"/>
            </a:lvl7pPr>
            <a:lvl8pPr>
              <a:defRPr sz="1800"/>
            </a:lvl8pPr>
            <a:lvl9pPr>
              <a:defRPr sz="1800"/>
            </a:lvl9pPr>
          </a:lstStyle>
          <a:p>
            <a:pPr lvl="0"/>
            <a:r>
              <a:rPr lang="en-US" noProof="0" smtClean="0"/>
              <a:t>Click to edit Master text styles</a:t>
            </a:r>
          </a:p>
        </p:txBody>
      </p:sp>
      <p:sp>
        <p:nvSpPr>
          <p:cNvPr id="6" name="phContent3"/>
          <p:cNvSpPr>
            <a:spLocks noGrp="1"/>
          </p:cNvSpPr>
          <p:nvPr>
            <p:ph sz="half" idx="11"/>
          </p:nvPr>
        </p:nvSpPr>
        <p:spPr>
          <a:xfrm>
            <a:off x="6189786" y="4028285"/>
            <a:ext cx="5533292" cy="2569367"/>
          </a:xfrm>
        </p:spPr>
        <p:txBody>
          <a:bodyPr tIns="72000"/>
          <a:lstStyle>
            <a:lvl1pPr marL="180975" indent="-180975">
              <a:defRPr sz="1200"/>
            </a:lvl1pPr>
            <a:lvl2pPr marL="361950" indent="-180975">
              <a:defRPr sz="1200"/>
            </a:lvl2pPr>
            <a:lvl3pPr marL="542925" indent="-180975">
              <a:defRPr sz="1200"/>
            </a:lvl3pPr>
            <a:lvl4pPr marL="712788" indent="-169863">
              <a:defRPr sz="1200"/>
            </a:lvl4pPr>
            <a:lvl5pPr marL="893763" indent="-180975">
              <a:defRPr sz="12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5" name="phContent2"/>
          <p:cNvSpPr>
            <a:spLocks noGrp="1"/>
          </p:cNvSpPr>
          <p:nvPr>
            <p:ph sz="half" idx="10"/>
          </p:nvPr>
        </p:nvSpPr>
        <p:spPr>
          <a:xfrm>
            <a:off x="468923" y="4028285"/>
            <a:ext cx="5533292" cy="2569367"/>
          </a:xfrm>
        </p:spPr>
        <p:txBody>
          <a:bodyPr tIns="72000"/>
          <a:lstStyle>
            <a:lvl1pPr marL="180975" indent="-180975">
              <a:defRPr sz="1200"/>
            </a:lvl1pPr>
            <a:lvl2pPr marL="361950" indent="-180975">
              <a:defRPr sz="1200"/>
            </a:lvl2pPr>
            <a:lvl3pPr marL="542925" indent="-180975">
              <a:defRPr sz="1200"/>
            </a:lvl3pPr>
            <a:lvl4pPr marL="712788" indent="-169863">
              <a:defRPr sz="1200"/>
            </a:lvl4pPr>
            <a:lvl5pPr marL="893763" indent="-180975">
              <a:defRPr sz="12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4" name="phContent1"/>
          <p:cNvSpPr>
            <a:spLocks noGrp="1"/>
          </p:cNvSpPr>
          <p:nvPr>
            <p:ph sz="half" idx="2"/>
          </p:nvPr>
        </p:nvSpPr>
        <p:spPr>
          <a:xfrm>
            <a:off x="468923" y="1627189"/>
            <a:ext cx="5533292" cy="2077124"/>
          </a:xfrm>
        </p:spPr>
        <p:txBody>
          <a:bodyPr tIns="72000"/>
          <a:lstStyle>
            <a:lvl1pPr marL="180975" indent="-180975">
              <a:defRPr sz="1200"/>
            </a:lvl1pPr>
            <a:lvl2pPr marL="361950" indent="-180975">
              <a:defRPr sz="1200"/>
            </a:lvl2pPr>
            <a:lvl3pPr marL="542925" indent="-180975">
              <a:defRPr sz="1200"/>
            </a:lvl3pPr>
            <a:lvl4pPr marL="712788" indent="-169863">
              <a:defRPr sz="1200"/>
            </a:lvl4pPr>
            <a:lvl5pPr marL="893763" indent="-180975">
              <a:defRPr sz="12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25" name="phText3"/>
          <p:cNvSpPr>
            <a:spLocks noGrp="1"/>
          </p:cNvSpPr>
          <p:nvPr>
            <p:ph type="body" sz="quarter" idx="15"/>
          </p:nvPr>
        </p:nvSpPr>
        <p:spPr>
          <a:xfrm>
            <a:off x="6189787" y="3701900"/>
            <a:ext cx="5533288" cy="324000"/>
          </a:xfrm>
        </p:spPr>
        <p:txBody>
          <a:bodyPr bIns="72000" anchor="b"/>
          <a:lstStyle>
            <a:lvl1pPr>
              <a:buNone/>
              <a:defRPr sz="1400" b="1"/>
            </a:lvl1pPr>
          </a:lstStyle>
          <a:p>
            <a:pPr lvl="0"/>
            <a:r>
              <a:rPr lang="en-US"/>
              <a:t>Edit Master text styles</a:t>
            </a:r>
          </a:p>
        </p:txBody>
      </p:sp>
      <p:sp>
        <p:nvSpPr>
          <p:cNvPr id="26" name="phText2"/>
          <p:cNvSpPr>
            <a:spLocks noGrp="1"/>
          </p:cNvSpPr>
          <p:nvPr>
            <p:ph type="body" sz="quarter" idx="16"/>
          </p:nvPr>
        </p:nvSpPr>
        <p:spPr>
          <a:xfrm>
            <a:off x="468928" y="3704313"/>
            <a:ext cx="5533288" cy="324000"/>
          </a:xfrm>
        </p:spPr>
        <p:txBody>
          <a:bodyPr bIns="72000" anchor="b"/>
          <a:lstStyle>
            <a:lvl1pPr>
              <a:buNone/>
              <a:defRPr sz="1400" b="1"/>
            </a:lvl1pPr>
          </a:lstStyle>
          <a:p>
            <a:pPr lvl="0"/>
            <a:r>
              <a:rPr lang="en-US"/>
              <a:t>Edit Master text styles</a:t>
            </a:r>
          </a:p>
        </p:txBody>
      </p:sp>
      <p:sp>
        <p:nvSpPr>
          <p:cNvPr id="23" name="phText1"/>
          <p:cNvSpPr>
            <a:spLocks noGrp="1"/>
          </p:cNvSpPr>
          <p:nvPr>
            <p:ph type="body" sz="quarter" idx="14"/>
          </p:nvPr>
        </p:nvSpPr>
        <p:spPr>
          <a:xfrm>
            <a:off x="468923" y="1303188"/>
            <a:ext cx="5533288" cy="324000"/>
          </a:xfrm>
        </p:spPr>
        <p:txBody>
          <a:bodyPr bIns="72000" anchor="b"/>
          <a:lstStyle>
            <a:lvl1pPr>
              <a:buNone/>
              <a:defRPr sz="1400" b="1"/>
            </a:lvl1pPr>
          </a:lstStyle>
          <a:p>
            <a:pPr lvl="0"/>
            <a:r>
              <a:rPr lang="en-US"/>
              <a:t>Edit Master text styles</a:t>
            </a:r>
          </a:p>
        </p:txBody>
      </p:sp>
      <p:sp>
        <p:nvSpPr>
          <p:cNvPr id="7" name="phSectionTitle"/>
          <p:cNvSpPr>
            <a:spLocks noGrp="1"/>
          </p:cNvSpPr>
          <p:nvPr>
            <p:ph type="body" sz="quarter" idx="12"/>
          </p:nvPr>
        </p:nvSpPr>
        <p:spPr>
          <a:xfrm>
            <a:off x="187569" y="115200"/>
            <a:ext cx="6688016" cy="140400"/>
          </a:xfrm>
        </p:spPr>
        <p:txBody>
          <a:bodyPr/>
          <a:lstStyle>
            <a:lvl1pPr marL="0" indent="0">
              <a:buNone/>
              <a:defRPr sz="1000" baseline="0">
                <a:solidFill>
                  <a:srgbClr val="808080"/>
                </a:solidFill>
              </a:defRPr>
            </a:lvl1pPr>
          </a:lstStyle>
          <a:p>
            <a:pPr lvl="0"/>
            <a:r>
              <a:rPr lang="en-US" noProof="0" smtClean="0"/>
              <a:t>Click to edit Master text styles</a:t>
            </a:r>
          </a:p>
        </p:txBody>
      </p:sp>
      <p:sp>
        <p:nvSpPr>
          <p:cNvPr id="11" name="tlTitle"/>
          <p:cNvSpPr>
            <a:spLocks noGrp="1"/>
          </p:cNvSpPr>
          <p:nvPr>
            <p:ph type="title"/>
          </p:nvPr>
        </p:nvSpPr>
        <p:spPr/>
        <p:txBody>
          <a:bodyPr/>
          <a:lstStyle/>
          <a:p>
            <a:r>
              <a:rPr lang="en-US" noProof="0" smtClean="0"/>
              <a:t>Click to edit Master title style</a:t>
            </a:r>
            <a:endParaRPr lang="en-US" dirty="0"/>
          </a:p>
        </p:txBody>
      </p:sp>
    </p:spTree>
    <p:extLst>
      <p:ext uri="{BB962C8B-B14F-4D97-AF65-F5344CB8AC3E}">
        <p14:creationId xmlns:p14="http://schemas.microsoft.com/office/powerpoint/2010/main" val="1719310652"/>
      </p:ext>
    </p:extLst>
  </p:cSld>
  <p:clrMapOvr>
    <a:masterClrMapping/>
  </p:clrMapOvr>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2 Content+ for WAVE report only">
    <p:spTree>
      <p:nvGrpSpPr>
        <p:cNvPr id="1" name=""/>
        <p:cNvGrpSpPr/>
        <p:nvPr/>
      </p:nvGrpSpPr>
      <p:grpSpPr>
        <a:xfrm>
          <a:off x="0" y="0"/>
          <a:ext cx="0" cy="0"/>
          <a:chOff x="0" y="0"/>
          <a:chExt cx="0" cy="0"/>
        </a:xfrm>
      </p:grpSpPr>
      <p:sp>
        <p:nvSpPr>
          <p:cNvPr id="6" name="phContent2"/>
          <p:cNvSpPr>
            <a:spLocks noGrp="1"/>
          </p:cNvSpPr>
          <p:nvPr>
            <p:ph sz="half" idx="11"/>
          </p:nvPr>
        </p:nvSpPr>
        <p:spPr>
          <a:xfrm>
            <a:off x="468923" y="1861456"/>
            <a:ext cx="2408628" cy="4736194"/>
          </a:xfrm>
        </p:spPr>
        <p:txBody>
          <a:bodyPr/>
          <a:lstStyle>
            <a:lvl1pPr>
              <a:spcBef>
                <a:spcPts val="500"/>
              </a:spcBef>
              <a:defRPr sz="1400"/>
            </a:lvl1pPr>
            <a:lvl2pPr>
              <a:defRPr sz="1400"/>
            </a:lvl2pPr>
            <a:lvl3pPr>
              <a:defRPr sz="1400"/>
            </a:lvl3pPr>
            <a:lvl4pPr>
              <a:defRPr sz="1400"/>
            </a:lvl4pPr>
            <a:lvl5pPr>
              <a:defRPr sz="14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3" name="phContent1"/>
          <p:cNvSpPr>
            <a:spLocks noGrp="1"/>
          </p:cNvSpPr>
          <p:nvPr>
            <p:ph sz="half" idx="1"/>
          </p:nvPr>
        </p:nvSpPr>
        <p:spPr>
          <a:xfrm>
            <a:off x="468925" y="1306514"/>
            <a:ext cx="11254153" cy="554942"/>
          </a:xfrm>
        </p:spPr>
        <p:txBody>
          <a:bodyPr/>
          <a:lstStyle>
            <a:lvl1pPr>
              <a:defRPr sz="1400"/>
            </a:lvl1pPr>
            <a:lvl2pPr>
              <a:defRPr sz="1400"/>
            </a:lvl2pPr>
            <a:lvl3pPr>
              <a:defRPr sz="1400"/>
            </a:lvl3pPr>
            <a:lvl4pPr>
              <a:defRPr sz="1400"/>
            </a:lvl4pPr>
            <a:lvl5pPr>
              <a:defRPr sz="14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5" name="phSectionTitle"/>
          <p:cNvSpPr>
            <a:spLocks noGrp="1"/>
          </p:cNvSpPr>
          <p:nvPr>
            <p:ph type="body" sz="quarter" idx="10"/>
          </p:nvPr>
        </p:nvSpPr>
        <p:spPr>
          <a:xfrm>
            <a:off x="187569" y="115200"/>
            <a:ext cx="6688016" cy="140400"/>
          </a:xfrm>
        </p:spPr>
        <p:txBody>
          <a:bodyPr/>
          <a:lstStyle>
            <a:lvl1pPr marL="0" indent="0">
              <a:buNone/>
              <a:defRPr sz="1000" baseline="0">
                <a:solidFill>
                  <a:srgbClr val="808080"/>
                </a:solidFill>
              </a:defRPr>
            </a:lvl1pPr>
          </a:lstStyle>
          <a:p>
            <a:pPr lvl="0"/>
            <a:r>
              <a:rPr lang="en-US" noProof="0" smtClean="0"/>
              <a:t>Click to edit Master text styles</a:t>
            </a:r>
          </a:p>
        </p:txBody>
      </p:sp>
      <p:sp>
        <p:nvSpPr>
          <p:cNvPr id="2" name="tlTitle"/>
          <p:cNvSpPr>
            <a:spLocks noGrp="1"/>
          </p:cNvSpPr>
          <p:nvPr>
            <p:ph type="title"/>
          </p:nvPr>
        </p:nvSpPr>
        <p:spPr/>
        <p:txBody>
          <a:bodyPr/>
          <a:lstStyle/>
          <a:p>
            <a:r>
              <a:rPr lang="en-US" noProof="0" smtClean="0"/>
              <a:t>Click to edit Master title style</a:t>
            </a:r>
            <a:endParaRPr lang="en-US" noProof="0" dirty="0"/>
          </a:p>
        </p:txBody>
      </p:sp>
    </p:spTree>
    <p:extLst>
      <p:ext uri="{BB962C8B-B14F-4D97-AF65-F5344CB8AC3E}">
        <p14:creationId xmlns:p14="http://schemas.microsoft.com/office/powerpoint/2010/main" val="2061657779"/>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5">
            <a:extLst>
              <a:ext uri="{FF2B5EF4-FFF2-40B4-BE49-F238E27FC236}"/>
            </a:extLst>
          </p:cNvPr>
          <p:cNvSpPr>
            <a:spLocks noGrp="1"/>
          </p:cNvSpPr>
          <p:nvPr>
            <p:ph type="sldNum" sz="quarter" idx="10"/>
          </p:nvPr>
        </p:nvSpPr>
        <p:spPr/>
        <p:txBody>
          <a:bodyPr/>
          <a:lstStyle>
            <a:lvl1pPr>
              <a:defRPr/>
            </a:lvl1pPr>
          </a:lstStyle>
          <a:p>
            <a:pPr>
              <a:defRPr/>
            </a:pPr>
            <a:fld id="{5B166C9A-B59E-5248-A108-E71B8934C2B3}" type="slidenum">
              <a:rPr/>
              <a:pPr>
                <a:defRPr/>
              </a:pPr>
              <a:t>‹#›</a:t>
            </a:fld>
            <a:endParaRPr dirty="0"/>
          </a:p>
        </p:txBody>
      </p:sp>
    </p:spTree>
    <p:extLst>
      <p:ext uri="{BB962C8B-B14F-4D97-AF65-F5344CB8AC3E}">
        <p14:creationId xmlns:p14="http://schemas.microsoft.com/office/powerpoint/2010/main" val="140545639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and Content (with Analysis Disclaimer)">
    <p:spTree>
      <p:nvGrpSpPr>
        <p:cNvPr id="1" name=""/>
        <p:cNvGrpSpPr/>
        <p:nvPr/>
      </p:nvGrpSpPr>
      <p:grpSpPr>
        <a:xfrm>
          <a:off x="0" y="0"/>
          <a:ext cx="0" cy="0"/>
          <a:chOff x="0" y="0"/>
          <a:chExt cx="0" cy="0"/>
        </a:xfrm>
      </p:grpSpPr>
      <p:sp>
        <p:nvSpPr>
          <p:cNvPr id="5" name="tbAnalysisDisclaimer"/>
          <p:cNvSpPr txBox="1">
            <a:spLocks noChangeArrowheads="1"/>
          </p:cNvSpPr>
          <p:nvPr userDrawn="1"/>
        </p:nvSpPr>
        <p:spPr bwMode="auto">
          <a:xfrm>
            <a:off x="468313" y="6191250"/>
            <a:ext cx="11255375"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36000" rIns="0" bIns="0" anchor="b">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defRPr>
            </a:lvl9pPr>
          </a:lstStyle>
          <a:p>
            <a:pPr algn="just">
              <a:buClr>
                <a:srgbClr val="A7A9AC"/>
              </a:buClr>
              <a:buSzPct val="100000"/>
              <a:buFont typeface="Arial" charset="0"/>
              <a:buNone/>
              <a:defRPr/>
            </a:pPr>
            <a:r>
              <a:rPr lang="en-US" altLang="en-US" sz="800" smtClean="0">
                <a:solidFill>
                  <a:srgbClr val="A7A9AC"/>
                </a:solidFill>
              </a:rPr>
              <a:t>As with all analysis, approximations in models, loading and interpretation exist, and real components may vary in geometry and properties from those assumed.  Hence analysis results should be used only as a tool for guiding the design process and for reducing risk of poor performance during development and validation testing.  Where analysis results are described as acceptable,  it is implied only that the risk of poor performance is considered acceptable to proceed to the next stage of the design and development process, unless otherwise stated.  While the analysis may reduce the amount of testing required to prove a design, it should not be considered a replacement for validation testing unless specifically stated by Ricardo.</a:t>
            </a:r>
          </a:p>
        </p:txBody>
      </p:sp>
      <p:cxnSp>
        <p:nvCxnSpPr>
          <p:cNvPr id="8" name="lnLine"/>
          <p:cNvCxnSpPr>
            <a:cxnSpLocks noChangeShapeType="1"/>
          </p:cNvCxnSpPr>
          <p:nvPr userDrawn="1"/>
        </p:nvCxnSpPr>
        <p:spPr bwMode="auto">
          <a:xfrm>
            <a:off x="468313" y="6069013"/>
            <a:ext cx="11252200" cy="0"/>
          </a:xfrm>
          <a:prstGeom prst="line">
            <a:avLst/>
          </a:prstGeom>
          <a:noFill/>
          <a:ln w="6350">
            <a:solidFill>
              <a:srgbClr val="A7A9AC"/>
            </a:solidFill>
            <a:round/>
            <a:headEnd/>
            <a:tailEnd/>
          </a:ln>
          <a:extLst>
            <a:ext uri="{909E8E84-426E-40DD-AFC4-6F175D3DCCD1}">
              <a14:hiddenFill xmlns:a14="http://schemas.microsoft.com/office/drawing/2010/main">
                <a:noFill/>
              </a14:hiddenFill>
            </a:ext>
          </a:extLst>
        </p:spPr>
      </p:cxnSp>
      <p:sp>
        <p:nvSpPr>
          <p:cNvPr id="3" name="phContent1"/>
          <p:cNvSpPr>
            <a:spLocks noGrp="1"/>
          </p:cNvSpPr>
          <p:nvPr>
            <p:ph idx="1"/>
          </p:nvPr>
        </p:nvSpPr>
        <p:spPr>
          <a:xfrm>
            <a:off x="468925" y="1306514"/>
            <a:ext cx="11254153" cy="4762342"/>
          </a:xfrm>
        </p:spPr>
        <p:txBody>
          <a:bodyPr/>
          <a:lstStyle>
            <a:lvl1pPr>
              <a:defRPr/>
            </a:lvl1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6" name="phSectionTitle"/>
          <p:cNvSpPr>
            <a:spLocks noGrp="1"/>
          </p:cNvSpPr>
          <p:nvPr>
            <p:ph type="body" sz="quarter" idx="10"/>
          </p:nvPr>
        </p:nvSpPr>
        <p:spPr>
          <a:xfrm>
            <a:off x="187569" y="115200"/>
            <a:ext cx="6688016" cy="140400"/>
          </a:xfrm>
        </p:spPr>
        <p:txBody>
          <a:bodyPr/>
          <a:lstStyle>
            <a:lvl1pPr marL="0" indent="0">
              <a:buNone/>
              <a:defRPr sz="1000" baseline="0">
                <a:solidFill>
                  <a:srgbClr val="808080"/>
                </a:solidFill>
              </a:defRPr>
            </a:lvl1pPr>
          </a:lstStyle>
          <a:p>
            <a:pPr lvl="0"/>
            <a:r>
              <a:rPr lang="en-US" noProof="0" smtClean="0"/>
              <a:t>Click to edit Master text styles</a:t>
            </a:r>
          </a:p>
        </p:txBody>
      </p:sp>
      <p:sp>
        <p:nvSpPr>
          <p:cNvPr id="7" name="tlTitle"/>
          <p:cNvSpPr>
            <a:spLocks noGrp="1"/>
          </p:cNvSpPr>
          <p:nvPr>
            <p:ph type="title"/>
          </p:nvPr>
        </p:nvSpPr>
        <p:spPr/>
        <p:txBody>
          <a:bodyPr/>
          <a:lstStyle>
            <a:lvl1pPr>
              <a:defRPr/>
            </a:lvl1pPr>
          </a:lstStyle>
          <a:p>
            <a:r>
              <a:rPr lang="en-US" smtClean="0"/>
              <a:t>Click to edit Master title style</a:t>
            </a:r>
            <a:endParaRPr lang="en-US" dirty="0"/>
          </a:p>
        </p:txBody>
      </p:sp>
    </p:spTree>
    <p:extLst>
      <p:ext uri="{BB962C8B-B14F-4D97-AF65-F5344CB8AC3E}">
        <p14:creationId xmlns:p14="http://schemas.microsoft.com/office/powerpoint/2010/main" val="633647308"/>
      </p:ext>
    </p:extLst>
  </p:cSld>
  <p:clrMapOvr>
    <a:masterClrMapping/>
  </p:clrMapOvr>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8900083"/>
      </p:ext>
    </p:extLst>
  </p:cSld>
  <p:clrMapOvr>
    <a:masterClrMapping/>
  </p:clrMapOvr>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Agenda/Contents Slide">
    <p:spTree>
      <p:nvGrpSpPr>
        <p:cNvPr id="1" name=""/>
        <p:cNvGrpSpPr/>
        <p:nvPr/>
      </p:nvGrpSpPr>
      <p:grpSpPr>
        <a:xfrm>
          <a:off x="0" y="0"/>
          <a:ext cx="0" cy="0"/>
          <a:chOff x="0" y="0"/>
          <a:chExt cx="0" cy="0"/>
        </a:xfrm>
      </p:grpSpPr>
      <p:sp>
        <p:nvSpPr>
          <p:cNvPr id="4" name="phRectangle"/>
          <p:cNvSpPr>
            <a:spLocks noGrp="1"/>
          </p:cNvSpPr>
          <p:nvPr>
            <p:ph type="body" sz="quarter" idx="11"/>
          </p:nvPr>
        </p:nvSpPr>
        <p:spPr>
          <a:xfrm>
            <a:off x="468925" y="1948239"/>
            <a:ext cx="11254153" cy="395749"/>
          </a:xfrm>
          <a:ln>
            <a:solidFill>
              <a:srgbClr val="A7A9AC"/>
            </a:solidFill>
          </a:ln>
        </p:spPr>
        <p:txBody>
          <a:bodyPr/>
          <a:lstStyle>
            <a:lvl1pPr algn="r">
              <a:buNone/>
              <a:defRPr sz="100">
                <a:solidFill>
                  <a:srgbClr val="FFFFFF"/>
                </a:solidFill>
              </a:defRPr>
            </a:lvl1pPr>
          </a:lstStyle>
          <a:p>
            <a:pPr lvl="0"/>
            <a:r>
              <a:rPr lang="en-US" smtClean="0"/>
              <a:t>Click to edit Master text styles</a:t>
            </a:r>
          </a:p>
        </p:txBody>
      </p:sp>
      <p:sp>
        <p:nvSpPr>
          <p:cNvPr id="3" name="phContent"/>
          <p:cNvSpPr>
            <a:spLocks noGrp="1"/>
          </p:cNvSpPr>
          <p:nvPr>
            <p:ph idx="1"/>
          </p:nvPr>
        </p:nvSpPr>
        <p:spPr>
          <a:xfrm>
            <a:off x="1863970" y="2009777"/>
            <a:ext cx="9734061" cy="4587875"/>
          </a:xfrm>
        </p:spPr>
        <p:txBody>
          <a:bodyPr/>
          <a:lstStyle>
            <a:lvl1pPr>
              <a:defRPr/>
            </a:lvl1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2" name="tlTitle"/>
          <p:cNvSpPr>
            <a:spLocks noGrp="1"/>
          </p:cNvSpPr>
          <p:nvPr>
            <p:ph type="title"/>
          </p:nvPr>
        </p:nvSpPr>
        <p:spPr/>
        <p:txBody>
          <a:bodyPr/>
          <a:lstStyle>
            <a:lvl1pPr>
              <a:defRPr/>
            </a:lvl1pPr>
          </a:lstStyle>
          <a:p>
            <a:r>
              <a:rPr lang="en-US" noProof="0" smtClean="0"/>
              <a:t>Click to edit Master title style</a:t>
            </a:r>
            <a:endParaRPr lang="en-US" noProof="0" dirty="0"/>
          </a:p>
        </p:txBody>
      </p:sp>
    </p:spTree>
    <p:extLst>
      <p:ext uri="{BB962C8B-B14F-4D97-AF65-F5344CB8AC3E}">
        <p14:creationId xmlns:p14="http://schemas.microsoft.com/office/powerpoint/2010/main" val="1232688291"/>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userDrawn="1">
  <p:cSld name="CO2 Marketing Title Slide">
    <p:spTree>
      <p:nvGrpSpPr>
        <p:cNvPr id="1" name=""/>
        <p:cNvGrpSpPr/>
        <p:nvPr/>
      </p:nvGrpSpPr>
      <p:grpSpPr>
        <a:xfrm>
          <a:off x="0" y="0"/>
          <a:ext cx="0" cy="0"/>
          <a:chOff x="0" y="0"/>
          <a:chExt cx="0" cy="0"/>
        </a:xfrm>
      </p:grpSpPr>
      <p:pic>
        <p:nvPicPr>
          <p:cNvPr id="5" name="Picture 9"/>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p:cNvSpPr/>
          <p:nvPr userDrawn="1"/>
        </p:nvSpPr>
        <p:spPr bwMode="auto">
          <a:xfrm>
            <a:off x="5587200" y="3429002"/>
            <a:ext cx="6604800" cy="2052531"/>
          </a:xfrm>
          <a:prstGeom prst="rect">
            <a:avLst/>
          </a:prstGeom>
          <a:gradFill>
            <a:gsLst>
              <a:gs pos="32000">
                <a:schemeClr val="accent1"/>
              </a:gs>
              <a:gs pos="100000">
                <a:schemeClr val="accent1">
                  <a:alpha val="85000"/>
                </a:schemeClr>
              </a:gs>
            </a:gsLst>
            <a:lin ang="5400000" scaled="0"/>
          </a:gradFill>
          <a:ln w="6350" cap="flat" cmpd="sng" algn="ctr">
            <a:noFill/>
            <a:prstDash val="solid"/>
            <a:round/>
            <a:headEnd type="none" w="med" len="med"/>
            <a:tailEnd type="none" w="med" len="med"/>
          </a:ln>
          <a:effectLst/>
        </p:spPr>
        <p:txBody>
          <a:bodyPr wrap="none" lIns="72000" tIns="72000" rIns="72000" bIns="72000" anchor="ctr"/>
          <a:lstStyle/>
          <a:p>
            <a:pPr algn="r" defTabSz="762000">
              <a:defRPr/>
            </a:pPr>
            <a:endParaRPr lang="en-US" sz="1400" dirty="0">
              <a:solidFill>
                <a:srgbClr val="000000"/>
              </a:solidFill>
            </a:endParaRPr>
          </a:p>
        </p:txBody>
      </p:sp>
      <p:sp>
        <p:nvSpPr>
          <p:cNvPr id="7" name="Rectangle 6"/>
          <p:cNvSpPr>
            <a:spLocks noChangeArrowheads="1"/>
          </p:cNvSpPr>
          <p:nvPr userDrawn="1"/>
        </p:nvSpPr>
        <p:spPr bwMode="auto">
          <a:xfrm>
            <a:off x="9144000" y="5386388"/>
            <a:ext cx="3048000" cy="95250"/>
          </a:xfrm>
          <a:prstGeom prst="rect">
            <a:avLst/>
          </a:prstGeom>
          <a:solidFill>
            <a:schemeClr val="accent2"/>
          </a:solidFill>
          <a:ln>
            <a:noFill/>
          </a:ln>
          <a:extLst>
            <a:ext uri="{91240B29-F687-4F45-9708-019B960494DF}">
              <a14:hiddenLine xmlns:a14="http://schemas.microsoft.com/office/drawing/2010/main" w="6350">
                <a:solidFill>
                  <a:srgbClr val="000000"/>
                </a:solidFill>
                <a:round/>
                <a:headEnd/>
                <a:tailEnd/>
              </a14:hiddenLine>
            </a:ext>
          </a:extLst>
        </p:spPr>
        <p:txBody>
          <a:bodyPr wrap="none" lIns="72000" tIns="72000" rIns="72000" bIns="72000" anchor="ctr"/>
          <a:lstStyle>
            <a:lvl1pPr defTabSz="762000">
              <a:defRPr>
                <a:solidFill>
                  <a:schemeClr val="tx1"/>
                </a:solidFill>
                <a:latin typeface="Arial" charset="0"/>
              </a:defRPr>
            </a:lvl1pPr>
            <a:lvl2pPr marL="742950" indent="-285750" defTabSz="762000">
              <a:defRPr>
                <a:solidFill>
                  <a:schemeClr val="tx1"/>
                </a:solidFill>
                <a:latin typeface="Arial" charset="0"/>
              </a:defRPr>
            </a:lvl2pPr>
            <a:lvl3pPr marL="1143000" indent="-228600" defTabSz="762000">
              <a:defRPr>
                <a:solidFill>
                  <a:schemeClr val="tx1"/>
                </a:solidFill>
                <a:latin typeface="Arial" charset="0"/>
              </a:defRPr>
            </a:lvl3pPr>
            <a:lvl4pPr marL="1600200" indent="-228600" defTabSz="762000">
              <a:defRPr>
                <a:solidFill>
                  <a:schemeClr val="tx1"/>
                </a:solidFill>
                <a:latin typeface="Arial" charset="0"/>
              </a:defRPr>
            </a:lvl4pPr>
            <a:lvl5pPr marL="2057400" indent="-228600" defTabSz="762000">
              <a:defRPr>
                <a:solidFill>
                  <a:schemeClr val="tx1"/>
                </a:solidFill>
                <a:latin typeface="Arial" charset="0"/>
              </a:defRPr>
            </a:lvl5pPr>
            <a:lvl6pPr marL="2514600" indent="-228600" defTabSz="762000" eaLnBrk="0" fontAlgn="base" hangingPunct="0">
              <a:spcBef>
                <a:spcPct val="0"/>
              </a:spcBef>
              <a:spcAft>
                <a:spcPct val="0"/>
              </a:spcAft>
              <a:defRPr>
                <a:solidFill>
                  <a:schemeClr val="tx1"/>
                </a:solidFill>
                <a:latin typeface="Arial" charset="0"/>
              </a:defRPr>
            </a:lvl6pPr>
            <a:lvl7pPr marL="2971800" indent="-228600" defTabSz="762000" eaLnBrk="0" fontAlgn="base" hangingPunct="0">
              <a:spcBef>
                <a:spcPct val="0"/>
              </a:spcBef>
              <a:spcAft>
                <a:spcPct val="0"/>
              </a:spcAft>
              <a:defRPr>
                <a:solidFill>
                  <a:schemeClr val="tx1"/>
                </a:solidFill>
                <a:latin typeface="Arial" charset="0"/>
              </a:defRPr>
            </a:lvl7pPr>
            <a:lvl8pPr marL="3429000" indent="-228600" defTabSz="762000" eaLnBrk="0" fontAlgn="base" hangingPunct="0">
              <a:spcBef>
                <a:spcPct val="0"/>
              </a:spcBef>
              <a:spcAft>
                <a:spcPct val="0"/>
              </a:spcAft>
              <a:defRPr>
                <a:solidFill>
                  <a:schemeClr val="tx1"/>
                </a:solidFill>
                <a:latin typeface="Arial" charset="0"/>
              </a:defRPr>
            </a:lvl8pPr>
            <a:lvl9pPr marL="3886200" indent="-228600" defTabSz="762000" eaLnBrk="0" fontAlgn="base" hangingPunct="0">
              <a:spcBef>
                <a:spcPct val="0"/>
              </a:spcBef>
              <a:spcAft>
                <a:spcPct val="0"/>
              </a:spcAft>
              <a:defRPr>
                <a:solidFill>
                  <a:schemeClr val="tx1"/>
                </a:solidFill>
                <a:latin typeface="Arial" charset="0"/>
              </a:defRPr>
            </a:lvl9pPr>
          </a:lstStyle>
          <a:p>
            <a:pPr algn="ctr">
              <a:defRPr/>
            </a:pPr>
            <a:endParaRPr lang="en-US" altLang="en-US" sz="1400" smtClean="0">
              <a:solidFill>
                <a:srgbClr val="000000"/>
              </a:solidFill>
            </a:endParaRPr>
          </a:p>
        </p:txBody>
      </p:sp>
      <p:sp>
        <p:nvSpPr>
          <p:cNvPr id="8" name="recStripe"/>
          <p:cNvSpPr>
            <a:spLocks noChangeArrowheads="1"/>
          </p:cNvSpPr>
          <p:nvPr userDrawn="1"/>
        </p:nvSpPr>
        <p:spPr bwMode="auto">
          <a:xfrm>
            <a:off x="0" y="6354763"/>
            <a:ext cx="9144000" cy="503237"/>
          </a:xfrm>
          <a:prstGeom prst="rect">
            <a:avLst/>
          </a:prstGeom>
          <a:solidFill>
            <a:srgbClr val="006BB7"/>
          </a:solidFill>
          <a:ln>
            <a:noFill/>
          </a:ln>
          <a:extLst>
            <a:ext uri="{91240B29-F687-4F45-9708-019B960494DF}">
              <a14:hiddenLine xmlns:a14="http://schemas.microsoft.com/office/drawing/2010/main" w="6350">
                <a:solidFill>
                  <a:schemeClr val="accent2"/>
                </a:solidFill>
                <a:round/>
                <a:headEnd/>
                <a:tailEnd/>
              </a14:hiddenLine>
            </a:ext>
          </a:extLst>
        </p:spPr>
        <p:txBody>
          <a:bodyPr wrap="none" lIns="72000" tIns="72000" rIns="72000" bIns="72000" anchor="ctr"/>
          <a:lstStyle>
            <a:lvl1pPr defTabSz="762000">
              <a:defRPr>
                <a:solidFill>
                  <a:schemeClr val="tx1"/>
                </a:solidFill>
                <a:latin typeface="Arial" charset="0"/>
              </a:defRPr>
            </a:lvl1pPr>
            <a:lvl2pPr marL="742950" indent="-285750" defTabSz="762000">
              <a:defRPr>
                <a:solidFill>
                  <a:schemeClr val="tx1"/>
                </a:solidFill>
                <a:latin typeface="Arial" charset="0"/>
              </a:defRPr>
            </a:lvl2pPr>
            <a:lvl3pPr marL="1143000" indent="-228600" defTabSz="762000">
              <a:defRPr>
                <a:solidFill>
                  <a:schemeClr val="tx1"/>
                </a:solidFill>
                <a:latin typeface="Arial" charset="0"/>
              </a:defRPr>
            </a:lvl3pPr>
            <a:lvl4pPr marL="1600200" indent="-228600" defTabSz="762000">
              <a:defRPr>
                <a:solidFill>
                  <a:schemeClr val="tx1"/>
                </a:solidFill>
                <a:latin typeface="Arial" charset="0"/>
              </a:defRPr>
            </a:lvl4pPr>
            <a:lvl5pPr marL="2057400" indent="-228600" defTabSz="762000">
              <a:defRPr>
                <a:solidFill>
                  <a:schemeClr val="tx1"/>
                </a:solidFill>
                <a:latin typeface="Arial" charset="0"/>
              </a:defRPr>
            </a:lvl5pPr>
            <a:lvl6pPr marL="2514600" indent="-228600" defTabSz="762000" eaLnBrk="0" fontAlgn="base" hangingPunct="0">
              <a:spcBef>
                <a:spcPct val="0"/>
              </a:spcBef>
              <a:spcAft>
                <a:spcPct val="0"/>
              </a:spcAft>
              <a:defRPr>
                <a:solidFill>
                  <a:schemeClr val="tx1"/>
                </a:solidFill>
                <a:latin typeface="Arial" charset="0"/>
              </a:defRPr>
            </a:lvl6pPr>
            <a:lvl7pPr marL="2971800" indent="-228600" defTabSz="762000" eaLnBrk="0" fontAlgn="base" hangingPunct="0">
              <a:spcBef>
                <a:spcPct val="0"/>
              </a:spcBef>
              <a:spcAft>
                <a:spcPct val="0"/>
              </a:spcAft>
              <a:defRPr>
                <a:solidFill>
                  <a:schemeClr val="tx1"/>
                </a:solidFill>
                <a:latin typeface="Arial" charset="0"/>
              </a:defRPr>
            </a:lvl7pPr>
            <a:lvl8pPr marL="3429000" indent="-228600" defTabSz="762000" eaLnBrk="0" fontAlgn="base" hangingPunct="0">
              <a:spcBef>
                <a:spcPct val="0"/>
              </a:spcBef>
              <a:spcAft>
                <a:spcPct val="0"/>
              </a:spcAft>
              <a:defRPr>
                <a:solidFill>
                  <a:schemeClr val="tx1"/>
                </a:solidFill>
                <a:latin typeface="Arial" charset="0"/>
              </a:defRPr>
            </a:lvl8pPr>
            <a:lvl9pPr marL="3886200" indent="-228600" defTabSz="762000" eaLnBrk="0" fontAlgn="base" hangingPunct="0">
              <a:spcBef>
                <a:spcPct val="0"/>
              </a:spcBef>
              <a:spcAft>
                <a:spcPct val="0"/>
              </a:spcAft>
              <a:defRPr>
                <a:solidFill>
                  <a:schemeClr val="tx1"/>
                </a:solidFill>
                <a:latin typeface="Arial" charset="0"/>
              </a:defRPr>
            </a:lvl9pPr>
          </a:lstStyle>
          <a:p>
            <a:pPr algn="ctr">
              <a:defRPr/>
            </a:pPr>
            <a:endParaRPr lang="en-US" altLang="en-US" sz="1400" smtClean="0">
              <a:solidFill>
                <a:srgbClr val="000000"/>
              </a:solidFill>
            </a:endParaRPr>
          </a:p>
        </p:txBody>
      </p:sp>
      <p:sp>
        <p:nvSpPr>
          <p:cNvPr id="9" name="recStripeWhite"/>
          <p:cNvSpPr>
            <a:spLocks noChangeArrowheads="1"/>
          </p:cNvSpPr>
          <p:nvPr userDrawn="1"/>
        </p:nvSpPr>
        <p:spPr bwMode="auto">
          <a:xfrm>
            <a:off x="9144000" y="6354763"/>
            <a:ext cx="3048000" cy="503237"/>
          </a:xfrm>
          <a:prstGeom prst="rect">
            <a:avLst/>
          </a:prstGeom>
          <a:solidFill>
            <a:srgbClr val="FFFFFF"/>
          </a:solidFill>
          <a:ln>
            <a:noFill/>
          </a:ln>
          <a:extLst>
            <a:ext uri="{91240B29-F687-4F45-9708-019B960494DF}">
              <a14:hiddenLine xmlns:a14="http://schemas.microsoft.com/office/drawing/2010/main" w="6350">
                <a:solidFill>
                  <a:srgbClr val="000000"/>
                </a:solidFill>
                <a:round/>
                <a:headEnd/>
                <a:tailEnd/>
              </a14:hiddenLine>
            </a:ext>
          </a:extLst>
        </p:spPr>
        <p:txBody>
          <a:bodyPr wrap="none" lIns="72000" tIns="72000" rIns="72000" bIns="72000" anchor="ctr"/>
          <a:lstStyle>
            <a:lvl1pPr defTabSz="762000">
              <a:defRPr>
                <a:solidFill>
                  <a:schemeClr val="tx1"/>
                </a:solidFill>
                <a:latin typeface="Arial" charset="0"/>
              </a:defRPr>
            </a:lvl1pPr>
            <a:lvl2pPr marL="742950" indent="-285750" defTabSz="762000">
              <a:defRPr>
                <a:solidFill>
                  <a:schemeClr val="tx1"/>
                </a:solidFill>
                <a:latin typeface="Arial" charset="0"/>
              </a:defRPr>
            </a:lvl2pPr>
            <a:lvl3pPr marL="1143000" indent="-228600" defTabSz="762000">
              <a:defRPr>
                <a:solidFill>
                  <a:schemeClr val="tx1"/>
                </a:solidFill>
                <a:latin typeface="Arial" charset="0"/>
              </a:defRPr>
            </a:lvl3pPr>
            <a:lvl4pPr marL="1600200" indent="-228600" defTabSz="762000">
              <a:defRPr>
                <a:solidFill>
                  <a:schemeClr val="tx1"/>
                </a:solidFill>
                <a:latin typeface="Arial" charset="0"/>
              </a:defRPr>
            </a:lvl4pPr>
            <a:lvl5pPr marL="2057400" indent="-228600" defTabSz="762000">
              <a:defRPr>
                <a:solidFill>
                  <a:schemeClr val="tx1"/>
                </a:solidFill>
                <a:latin typeface="Arial" charset="0"/>
              </a:defRPr>
            </a:lvl5pPr>
            <a:lvl6pPr marL="2514600" indent="-228600" defTabSz="762000" eaLnBrk="0" fontAlgn="base" hangingPunct="0">
              <a:spcBef>
                <a:spcPct val="0"/>
              </a:spcBef>
              <a:spcAft>
                <a:spcPct val="0"/>
              </a:spcAft>
              <a:defRPr>
                <a:solidFill>
                  <a:schemeClr val="tx1"/>
                </a:solidFill>
                <a:latin typeface="Arial" charset="0"/>
              </a:defRPr>
            </a:lvl6pPr>
            <a:lvl7pPr marL="2971800" indent="-228600" defTabSz="762000" eaLnBrk="0" fontAlgn="base" hangingPunct="0">
              <a:spcBef>
                <a:spcPct val="0"/>
              </a:spcBef>
              <a:spcAft>
                <a:spcPct val="0"/>
              </a:spcAft>
              <a:defRPr>
                <a:solidFill>
                  <a:schemeClr val="tx1"/>
                </a:solidFill>
                <a:latin typeface="Arial" charset="0"/>
              </a:defRPr>
            </a:lvl7pPr>
            <a:lvl8pPr marL="3429000" indent="-228600" defTabSz="762000" eaLnBrk="0" fontAlgn="base" hangingPunct="0">
              <a:spcBef>
                <a:spcPct val="0"/>
              </a:spcBef>
              <a:spcAft>
                <a:spcPct val="0"/>
              </a:spcAft>
              <a:defRPr>
                <a:solidFill>
                  <a:schemeClr val="tx1"/>
                </a:solidFill>
                <a:latin typeface="Arial" charset="0"/>
              </a:defRPr>
            </a:lvl8pPr>
            <a:lvl9pPr marL="3886200" indent="-228600" defTabSz="762000" eaLnBrk="0" fontAlgn="base" hangingPunct="0">
              <a:spcBef>
                <a:spcPct val="0"/>
              </a:spcBef>
              <a:spcAft>
                <a:spcPct val="0"/>
              </a:spcAft>
              <a:defRPr>
                <a:solidFill>
                  <a:schemeClr val="tx1"/>
                </a:solidFill>
                <a:latin typeface="Arial" charset="0"/>
              </a:defRPr>
            </a:lvl9pPr>
          </a:lstStyle>
          <a:p>
            <a:pPr algn="ctr">
              <a:defRPr/>
            </a:pPr>
            <a:endParaRPr lang="en-US" altLang="en-US" sz="1400" smtClean="0">
              <a:solidFill>
                <a:srgbClr val="000000"/>
              </a:solidFill>
            </a:endParaRPr>
          </a:p>
        </p:txBody>
      </p:sp>
      <p:sp>
        <p:nvSpPr>
          <p:cNvPr id="10" name="tbCopyright"/>
          <p:cNvSpPr txBox="1">
            <a:spLocks noChangeArrowheads="1"/>
          </p:cNvSpPr>
          <p:nvPr userDrawn="1"/>
        </p:nvSpPr>
        <p:spPr bwMode="white">
          <a:xfrm>
            <a:off x="201613" y="6742113"/>
            <a:ext cx="1370012"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wrap="none" lIns="0" tIns="0" rIns="0" bIns="0" anchor="ctr"/>
          <a:lstStyle>
            <a:lvl1pPr defTabSz="762000">
              <a:defRPr>
                <a:solidFill>
                  <a:schemeClr val="tx1"/>
                </a:solidFill>
                <a:latin typeface="Arial" charset="0"/>
              </a:defRPr>
            </a:lvl1pPr>
            <a:lvl2pPr marL="742950" indent="-285750" defTabSz="762000">
              <a:defRPr>
                <a:solidFill>
                  <a:schemeClr val="tx1"/>
                </a:solidFill>
                <a:latin typeface="Arial" charset="0"/>
              </a:defRPr>
            </a:lvl2pPr>
            <a:lvl3pPr marL="1143000" indent="-228600" defTabSz="762000">
              <a:defRPr>
                <a:solidFill>
                  <a:schemeClr val="tx1"/>
                </a:solidFill>
                <a:latin typeface="Arial" charset="0"/>
              </a:defRPr>
            </a:lvl3pPr>
            <a:lvl4pPr marL="1600200" indent="-228600" defTabSz="762000">
              <a:defRPr>
                <a:solidFill>
                  <a:schemeClr val="tx1"/>
                </a:solidFill>
                <a:latin typeface="Arial" charset="0"/>
              </a:defRPr>
            </a:lvl4pPr>
            <a:lvl5pPr marL="2057400" indent="-228600" defTabSz="762000">
              <a:defRPr>
                <a:solidFill>
                  <a:schemeClr val="tx1"/>
                </a:solidFill>
                <a:latin typeface="Arial" charset="0"/>
              </a:defRPr>
            </a:lvl5pPr>
            <a:lvl6pPr marL="2514600" indent="-228600" defTabSz="762000" eaLnBrk="0" fontAlgn="base" hangingPunct="0">
              <a:spcBef>
                <a:spcPct val="0"/>
              </a:spcBef>
              <a:spcAft>
                <a:spcPct val="0"/>
              </a:spcAft>
              <a:defRPr>
                <a:solidFill>
                  <a:schemeClr val="tx1"/>
                </a:solidFill>
                <a:latin typeface="Arial" charset="0"/>
              </a:defRPr>
            </a:lvl6pPr>
            <a:lvl7pPr marL="2971800" indent="-228600" defTabSz="762000" eaLnBrk="0" fontAlgn="base" hangingPunct="0">
              <a:spcBef>
                <a:spcPct val="0"/>
              </a:spcBef>
              <a:spcAft>
                <a:spcPct val="0"/>
              </a:spcAft>
              <a:defRPr>
                <a:solidFill>
                  <a:schemeClr val="tx1"/>
                </a:solidFill>
                <a:latin typeface="Arial" charset="0"/>
              </a:defRPr>
            </a:lvl7pPr>
            <a:lvl8pPr marL="3429000" indent="-228600" defTabSz="762000" eaLnBrk="0" fontAlgn="base" hangingPunct="0">
              <a:spcBef>
                <a:spcPct val="0"/>
              </a:spcBef>
              <a:spcAft>
                <a:spcPct val="0"/>
              </a:spcAft>
              <a:defRPr>
                <a:solidFill>
                  <a:schemeClr val="tx1"/>
                </a:solidFill>
                <a:latin typeface="Arial" charset="0"/>
              </a:defRPr>
            </a:lvl8pPr>
            <a:lvl9pPr marL="3886200" indent="-228600" defTabSz="762000" eaLnBrk="0" fontAlgn="base" hangingPunct="0">
              <a:spcBef>
                <a:spcPct val="0"/>
              </a:spcBef>
              <a:spcAft>
                <a:spcPct val="0"/>
              </a:spcAft>
              <a:defRPr>
                <a:solidFill>
                  <a:schemeClr val="tx1"/>
                </a:solidFill>
                <a:latin typeface="Arial" charset="0"/>
              </a:defRPr>
            </a:lvl9pPr>
          </a:lstStyle>
          <a:p>
            <a:pPr>
              <a:lnSpc>
                <a:spcPct val="90000"/>
              </a:lnSpc>
              <a:defRPr/>
            </a:pPr>
            <a:r>
              <a:rPr lang="en-US" altLang="en-US" sz="800" smtClean="0">
                <a:solidFill>
                  <a:srgbClr val="FFFFFF"/>
                </a:solidFill>
              </a:rPr>
              <a:t>© Ricardo plc 2017</a:t>
            </a:r>
          </a:p>
        </p:txBody>
      </p:sp>
      <p:pic>
        <p:nvPicPr>
          <p:cNvPr id="11" name="picDETITwhiteOnBlue"/>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422525" y="6354763"/>
            <a:ext cx="6721475"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WebAddrBoW"/>
          <p:cNvPicPr>
            <a:picLocks noChangeAspect="1"/>
          </p:cNvPicPr>
          <p:nvPr userDrawn="1"/>
        </p:nvPicPr>
        <p:blipFill>
          <a:blip r:embed="rId4">
            <a:extLst>
              <a:ext uri="{28A0092B-C50C-407E-A947-70E740481C1C}">
                <a14:useLocalDpi xmlns:a14="http://schemas.microsoft.com/office/drawing/2010/main" val="0"/>
              </a:ext>
            </a:extLst>
          </a:blip>
          <a:srcRect r="-116"/>
          <a:stretch>
            <a:fillRect/>
          </a:stretch>
        </p:blipFill>
        <p:spPr bwMode="auto">
          <a:xfrm>
            <a:off x="9144000" y="6354763"/>
            <a:ext cx="2400300" cy="5048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13" name="Rectangle 18"/>
          <p:cNvSpPr>
            <a:spLocks noChangeArrowheads="1"/>
          </p:cNvSpPr>
          <p:nvPr userDrawn="1"/>
        </p:nvSpPr>
        <p:spPr bwMode="auto">
          <a:xfrm>
            <a:off x="9144000" y="963613"/>
            <a:ext cx="3048000" cy="1501775"/>
          </a:xfrm>
          <a:prstGeom prst="rect">
            <a:avLst/>
          </a:prstGeom>
          <a:solidFill>
            <a:schemeClr val="bg1"/>
          </a:solidFill>
          <a:ln>
            <a:noFill/>
          </a:ln>
          <a:extLst>
            <a:ext uri="{91240B29-F687-4F45-9708-019B960494DF}">
              <a14:hiddenLine xmlns:a14="http://schemas.microsoft.com/office/drawing/2010/main" w="6350">
                <a:solidFill>
                  <a:srgbClr val="000000"/>
                </a:solidFill>
                <a:round/>
                <a:headEnd/>
                <a:tailEnd/>
              </a14:hiddenLine>
            </a:ext>
          </a:extLst>
        </p:spPr>
        <p:txBody>
          <a:bodyPr wrap="none" lIns="72000" tIns="72000" rIns="72000" bIns="72000" anchor="ctr"/>
          <a:lstStyle>
            <a:lvl1pPr defTabSz="762000">
              <a:defRPr>
                <a:solidFill>
                  <a:schemeClr val="tx1"/>
                </a:solidFill>
                <a:latin typeface="Arial" charset="0"/>
              </a:defRPr>
            </a:lvl1pPr>
            <a:lvl2pPr marL="742950" indent="-285750" defTabSz="762000">
              <a:defRPr>
                <a:solidFill>
                  <a:schemeClr val="tx1"/>
                </a:solidFill>
                <a:latin typeface="Arial" charset="0"/>
              </a:defRPr>
            </a:lvl2pPr>
            <a:lvl3pPr marL="1143000" indent="-228600" defTabSz="762000">
              <a:defRPr>
                <a:solidFill>
                  <a:schemeClr val="tx1"/>
                </a:solidFill>
                <a:latin typeface="Arial" charset="0"/>
              </a:defRPr>
            </a:lvl3pPr>
            <a:lvl4pPr marL="1600200" indent="-228600" defTabSz="762000">
              <a:defRPr>
                <a:solidFill>
                  <a:schemeClr val="tx1"/>
                </a:solidFill>
                <a:latin typeface="Arial" charset="0"/>
              </a:defRPr>
            </a:lvl4pPr>
            <a:lvl5pPr marL="2057400" indent="-228600" defTabSz="762000">
              <a:defRPr>
                <a:solidFill>
                  <a:schemeClr val="tx1"/>
                </a:solidFill>
                <a:latin typeface="Arial" charset="0"/>
              </a:defRPr>
            </a:lvl5pPr>
            <a:lvl6pPr marL="2514600" indent="-228600" defTabSz="762000" eaLnBrk="0" fontAlgn="base" hangingPunct="0">
              <a:spcBef>
                <a:spcPct val="0"/>
              </a:spcBef>
              <a:spcAft>
                <a:spcPct val="0"/>
              </a:spcAft>
              <a:defRPr>
                <a:solidFill>
                  <a:schemeClr val="tx1"/>
                </a:solidFill>
                <a:latin typeface="Arial" charset="0"/>
              </a:defRPr>
            </a:lvl6pPr>
            <a:lvl7pPr marL="2971800" indent="-228600" defTabSz="762000" eaLnBrk="0" fontAlgn="base" hangingPunct="0">
              <a:spcBef>
                <a:spcPct val="0"/>
              </a:spcBef>
              <a:spcAft>
                <a:spcPct val="0"/>
              </a:spcAft>
              <a:defRPr>
                <a:solidFill>
                  <a:schemeClr val="tx1"/>
                </a:solidFill>
                <a:latin typeface="Arial" charset="0"/>
              </a:defRPr>
            </a:lvl7pPr>
            <a:lvl8pPr marL="3429000" indent="-228600" defTabSz="762000" eaLnBrk="0" fontAlgn="base" hangingPunct="0">
              <a:spcBef>
                <a:spcPct val="0"/>
              </a:spcBef>
              <a:spcAft>
                <a:spcPct val="0"/>
              </a:spcAft>
              <a:defRPr>
                <a:solidFill>
                  <a:schemeClr val="tx1"/>
                </a:solidFill>
                <a:latin typeface="Arial" charset="0"/>
              </a:defRPr>
            </a:lvl8pPr>
            <a:lvl9pPr marL="3886200" indent="-228600" defTabSz="762000" eaLnBrk="0" fontAlgn="base" hangingPunct="0">
              <a:spcBef>
                <a:spcPct val="0"/>
              </a:spcBef>
              <a:spcAft>
                <a:spcPct val="0"/>
              </a:spcAft>
              <a:defRPr>
                <a:solidFill>
                  <a:schemeClr val="tx1"/>
                </a:solidFill>
                <a:latin typeface="Arial" charset="0"/>
              </a:defRPr>
            </a:lvl9pPr>
          </a:lstStyle>
          <a:p>
            <a:pPr algn="ctr">
              <a:defRPr/>
            </a:pPr>
            <a:r>
              <a:rPr lang="en-US" altLang="en-US" sz="1400" smtClean="0">
                <a:solidFill>
                  <a:srgbClr val="000000"/>
                </a:solidFill>
              </a:rPr>
              <a:t> </a:t>
            </a:r>
          </a:p>
        </p:txBody>
      </p:sp>
      <p:pic>
        <p:nvPicPr>
          <p:cNvPr id="14" name="picLogo"/>
          <p:cNvPicPr>
            <a:picLocks noChangeAspect="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9879013" y="1331913"/>
            <a:ext cx="1577975"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itle 3"/>
          <p:cNvSpPr>
            <a:spLocks noGrp="1"/>
          </p:cNvSpPr>
          <p:nvPr>
            <p:ph type="title"/>
          </p:nvPr>
        </p:nvSpPr>
        <p:spPr>
          <a:xfrm>
            <a:off x="5587200" y="3429002"/>
            <a:ext cx="6604800" cy="1340161"/>
          </a:xfrm>
        </p:spPr>
        <p:txBody>
          <a:bodyPr lIns="144000" tIns="72000" rIns="144000" bIns="36000" anchor="b">
            <a:noAutofit/>
          </a:bodyPr>
          <a:lstStyle>
            <a:lvl1pPr>
              <a:defRPr>
                <a:solidFill>
                  <a:srgbClr val="FFFFFF"/>
                </a:solidFill>
              </a:defRPr>
            </a:lvl1pPr>
          </a:lstStyle>
          <a:p>
            <a:r>
              <a:rPr lang="en-US" smtClean="0"/>
              <a:t>Click to edit Master title style</a:t>
            </a:r>
            <a:endParaRPr lang="en-US" dirty="0"/>
          </a:p>
        </p:txBody>
      </p:sp>
      <p:sp>
        <p:nvSpPr>
          <p:cNvPr id="16" name="Text Placeholder 2"/>
          <p:cNvSpPr>
            <a:spLocks noGrp="1"/>
          </p:cNvSpPr>
          <p:nvPr>
            <p:ph type="body" sz="quarter" idx="10"/>
          </p:nvPr>
        </p:nvSpPr>
        <p:spPr>
          <a:xfrm>
            <a:off x="5587200" y="4769162"/>
            <a:ext cx="6604800" cy="617258"/>
          </a:xfrm>
        </p:spPr>
        <p:txBody>
          <a:bodyPr lIns="144000" tIns="36000" rIns="144000" bIns="72000"/>
          <a:lstStyle>
            <a:lvl1pPr marL="0" indent="0">
              <a:spcBef>
                <a:spcPts val="0"/>
              </a:spcBef>
              <a:spcAft>
                <a:spcPts val="200"/>
              </a:spcAft>
              <a:buNone/>
              <a:defRPr sz="1600" b="0">
                <a:solidFill>
                  <a:srgbClr val="FFFFFF"/>
                </a:solidFill>
              </a:defRPr>
            </a:lvl1pPr>
          </a:lstStyle>
          <a:p>
            <a:pPr lvl="0"/>
            <a:r>
              <a:rPr lang="en-US" smtClean="0"/>
              <a:t>Click to edit Master text styles</a:t>
            </a:r>
          </a:p>
        </p:txBody>
      </p:sp>
    </p:spTree>
    <p:extLst>
      <p:ext uri="{BB962C8B-B14F-4D97-AF65-F5344CB8AC3E}">
        <p14:creationId xmlns:p14="http://schemas.microsoft.com/office/powerpoint/2010/main" val="767063137"/>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userDrawn="1">
  <p:cSld name="Engine Marketing Title Slide">
    <p:spTree>
      <p:nvGrpSpPr>
        <p:cNvPr id="1" name=""/>
        <p:cNvGrpSpPr/>
        <p:nvPr/>
      </p:nvGrpSpPr>
      <p:grpSpPr>
        <a:xfrm>
          <a:off x="0" y="0"/>
          <a:ext cx="0" cy="0"/>
          <a:chOff x="0" y="0"/>
          <a:chExt cx="0" cy="0"/>
        </a:xfrm>
      </p:grpSpPr>
      <p:pic>
        <p:nvPicPr>
          <p:cNvPr id="5" name="Picture 9"/>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p:cNvSpPr/>
          <p:nvPr userDrawn="1"/>
        </p:nvSpPr>
        <p:spPr bwMode="auto">
          <a:xfrm>
            <a:off x="5587200" y="3429002"/>
            <a:ext cx="6604800" cy="2052531"/>
          </a:xfrm>
          <a:prstGeom prst="rect">
            <a:avLst/>
          </a:prstGeom>
          <a:gradFill>
            <a:gsLst>
              <a:gs pos="32000">
                <a:schemeClr val="accent1"/>
              </a:gs>
              <a:gs pos="100000">
                <a:schemeClr val="accent1">
                  <a:alpha val="85000"/>
                </a:schemeClr>
              </a:gs>
            </a:gsLst>
            <a:lin ang="5400000" scaled="0"/>
          </a:gradFill>
          <a:ln w="6350" cap="flat" cmpd="sng" algn="ctr">
            <a:noFill/>
            <a:prstDash val="solid"/>
            <a:round/>
            <a:headEnd type="none" w="med" len="med"/>
            <a:tailEnd type="none" w="med" len="med"/>
          </a:ln>
          <a:effectLst/>
        </p:spPr>
        <p:txBody>
          <a:bodyPr wrap="none" lIns="72000" tIns="72000" rIns="72000" bIns="72000" anchor="ctr"/>
          <a:lstStyle/>
          <a:p>
            <a:pPr algn="r" defTabSz="762000">
              <a:defRPr/>
            </a:pPr>
            <a:endParaRPr lang="en-US" sz="1400" dirty="0">
              <a:solidFill>
                <a:srgbClr val="000000"/>
              </a:solidFill>
            </a:endParaRPr>
          </a:p>
        </p:txBody>
      </p:sp>
      <p:sp>
        <p:nvSpPr>
          <p:cNvPr id="7" name="Rectangle 6"/>
          <p:cNvSpPr>
            <a:spLocks noChangeArrowheads="1"/>
          </p:cNvSpPr>
          <p:nvPr userDrawn="1"/>
        </p:nvSpPr>
        <p:spPr bwMode="auto">
          <a:xfrm>
            <a:off x="9144000" y="5386388"/>
            <a:ext cx="3048000" cy="95250"/>
          </a:xfrm>
          <a:prstGeom prst="rect">
            <a:avLst/>
          </a:prstGeom>
          <a:solidFill>
            <a:schemeClr val="accent2"/>
          </a:solidFill>
          <a:ln>
            <a:noFill/>
          </a:ln>
          <a:extLst>
            <a:ext uri="{91240B29-F687-4F45-9708-019B960494DF}">
              <a14:hiddenLine xmlns:a14="http://schemas.microsoft.com/office/drawing/2010/main" w="6350">
                <a:solidFill>
                  <a:srgbClr val="000000"/>
                </a:solidFill>
                <a:round/>
                <a:headEnd/>
                <a:tailEnd/>
              </a14:hiddenLine>
            </a:ext>
          </a:extLst>
        </p:spPr>
        <p:txBody>
          <a:bodyPr wrap="none" lIns="72000" tIns="72000" rIns="72000" bIns="72000" anchor="ctr"/>
          <a:lstStyle>
            <a:lvl1pPr defTabSz="762000">
              <a:defRPr>
                <a:solidFill>
                  <a:schemeClr val="tx1"/>
                </a:solidFill>
                <a:latin typeface="Arial" charset="0"/>
              </a:defRPr>
            </a:lvl1pPr>
            <a:lvl2pPr marL="742950" indent="-285750" defTabSz="762000">
              <a:defRPr>
                <a:solidFill>
                  <a:schemeClr val="tx1"/>
                </a:solidFill>
                <a:latin typeface="Arial" charset="0"/>
              </a:defRPr>
            </a:lvl2pPr>
            <a:lvl3pPr marL="1143000" indent="-228600" defTabSz="762000">
              <a:defRPr>
                <a:solidFill>
                  <a:schemeClr val="tx1"/>
                </a:solidFill>
                <a:latin typeface="Arial" charset="0"/>
              </a:defRPr>
            </a:lvl3pPr>
            <a:lvl4pPr marL="1600200" indent="-228600" defTabSz="762000">
              <a:defRPr>
                <a:solidFill>
                  <a:schemeClr val="tx1"/>
                </a:solidFill>
                <a:latin typeface="Arial" charset="0"/>
              </a:defRPr>
            </a:lvl4pPr>
            <a:lvl5pPr marL="2057400" indent="-228600" defTabSz="762000">
              <a:defRPr>
                <a:solidFill>
                  <a:schemeClr val="tx1"/>
                </a:solidFill>
                <a:latin typeface="Arial" charset="0"/>
              </a:defRPr>
            </a:lvl5pPr>
            <a:lvl6pPr marL="2514600" indent="-228600" defTabSz="762000" eaLnBrk="0" fontAlgn="base" hangingPunct="0">
              <a:spcBef>
                <a:spcPct val="0"/>
              </a:spcBef>
              <a:spcAft>
                <a:spcPct val="0"/>
              </a:spcAft>
              <a:defRPr>
                <a:solidFill>
                  <a:schemeClr val="tx1"/>
                </a:solidFill>
                <a:latin typeface="Arial" charset="0"/>
              </a:defRPr>
            </a:lvl6pPr>
            <a:lvl7pPr marL="2971800" indent="-228600" defTabSz="762000" eaLnBrk="0" fontAlgn="base" hangingPunct="0">
              <a:spcBef>
                <a:spcPct val="0"/>
              </a:spcBef>
              <a:spcAft>
                <a:spcPct val="0"/>
              </a:spcAft>
              <a:defRPr>
                <a:solidFill>
                  <a:schemeClr val="tx1"/>
                </a:solidFill>
                <a:latin typeface="Arial" charset="0"/>
              </a:defRPr>
            </a:lvl7pPr>
            <a:lvl8pPr marL="3429000" indent="-228600" defTabSz="762000" eaLnBrk="0" fontAlgn="base" hangingPunct="0">
              <a:spcBef>
                <a:spcPct val="0"/>
              </a:spcBef>
              <a:spcAft>
                <a:spcPct val="0"/>
              </a:spcAft>
              <a:defRPr>
                <a:solidFill>
                  <a:schemeClr val="tx1"/>
                </a:solidFill>
                <a:latin typeface="Arial" charset="0"/>
              </a:defRPr>
            </a:lvl8pPr>
            <a:lvl9pPr marL="3886200" indent="-228600" defTabSz="762000" eaLnBrk="0" fontAlgn="base" hangingPunct="0">
              <a:spcBef>
                <a:spcPct val="0"/>
              </a:spcBef>
              <a:spcAft>
                <a:spcPct val="0"/>
              </a:spcAft>
              <a:defRPr>
                <a:solidFill>
                  <a:schemeClr val="tx1"/>
                </a:solidFill>
                <a:latin typeface="Arial" charset="0"/>
              </a:defRPr>
            </a:lvl9pPr>
          </a:lstStyle>
          <a:p>
            <a:pPr algn="ctr">
              <a:defRPr/>
            </a:pPr>
            <a:endParaRPr lang="en-US" altLang="en-US" sz="1400" smtClean="0">
              <a:solidFill>
                <a:srgbClr val="000000"/>
              </a:solidFill>
            </a:endParaRPr>
          </a:p>
        </p:txBody>
      </p:sp>
      <p:sp>
        <p:nvSpPr>
          <p:cNvPr id="8" name="recStripe"/>
          <p:cNvSpPr>
            <a:spLocks noChangeArrowheads="1"/>
          </p:cNvSpPr>
          <p:nvPr userDrawn="1"/>
        </p:nvSpPr>
        <p:spPr bwMode="auto">
          <a:xfrm>
            <a:off x="0" y="6354763"/>
            <a:ext cx="9144000" cy="503237"/>
          </a:xfrm>
          <a:prstGeom prst="rect">
            <a:avLst/>
          </a:prstGeom>
          <a:solidFill>
            <a:srgbClr val="006BB7"/>
          </a:solidFill>
          <a:ln>
            <a:noFill/>
          </a:ln>
          <a:extLst>
            <a:ext uri="{91240B29-F687-4F45-9708-019B960494DF}">
              <a14:hiddenLine xmlns:a14="http://schemas.microsoft.com/office/drawing/2010/main" w="6350">
                <a:solidFill>
                  <a:schemeClr val="accent2"/>
                </a:solidFill>
                <a:round/>
                <a:headEnd/>
                <a:tailEnd/>
              </a14:hiddenLine>
            </a:ext>
          </a:extLst>
        </p:spPr>
        <p:txBody>
          <a:bodyPr wrap="none" lIns="72000" tIns="72000" rIns="72000" bIns="72000" anchor="ctr"/>
          <a:lstStyle>
            <a:lvl1pPr defTabSz="762000">
              <a:defRPr>
                <a:solidFill>
                  <a:schemeClr val="tx1"/>
                </a:solidFill>
                <a:latin typeface="Arial" charset="0"/>
              </a:defRPr>
            </a:lvl1pPr>
            <a:lvl2pPr marL="742950" indent="-285750" defTabSz="762000">
              <a:defRPr>
                <a:solidFill>
                  <a:schemeClr val="tx1"/>
                </a:solidFill>
                <a:latin typeface="Arial" charset="0"/>
              </a:defRPr>
            </a:lvl2pPr>
            <a:lvl3pPr marL="1143000" indent="-228600" defTabSz="762000">
              <a:defRPr>
                <a:solidFill>
                  <a:schemeClr val="tx1"/>
                </a:solidFill>
                <a:latin typeface="Arial" charset="0"/>
              </a:defRPr>
            </a:lvl3pPr>
            <a:lvl4pPr marL="1600200" indent="-228600" defTabSz="762000">
              <a:defRPr>
                <a:solidFill>
                  <a:schemeClr val="tx1"/>
                </a:solidFill>
                <a:latin typeface="Arial" charset="0"/>
              </a:defRPr>
            </a:lvl4pPr>
            <a:lvl5pPr marL="2057400" indent="-228600" defTabSz="762000">
              <a:defRPr>
                <a:solidFill>
                  <a:schemeClr val="tx1"/>
                </a:solidFill>
                <a:latin typeface="Arial" charset="0"/>
              </a:defRPr>
            </a:lvl5pPr>
            <a:lvl6pPr marL="2514600" indent="-228600" defTabSz="762000" eaLnBrk="0" fontAlgn="base" hangingPunct="0">
              <a:spcBef>
                <a:spcPct val="0"/>
              </a:spcBef>
              <a:spcAft>
                <a:spcPct val="0"/>
              </a:spcAft>
              <a:defRPr>
                <a:solidFill>
                  <a:schemeClr val="tx1"/>
                </a:solidFill>
                <a:latin typeface="Arial" charset="0"/>
              </a:defRPr>
            </a:lvl6pPr>
            <a:lvl7pPr marL="2971800" indent="-228600" defTabSz="762000" eaLnBrk="0" fontAlgn="base" hangingPunct="0">
              <a:spcBef>
                <a:spcPct val="0"/>
              </a:spcBef>
              <a:spcAft>
                <a:spcPct val="0"/>
              </a:spcAft>
              <a:defRPr>
                <a:solidFill>
                  <a:schemeClr val="tx1"/>
                </a:solidFill>
                <a:latin typeface="Arial" charset="0"/>
              </a:defRPr>
            </a:lvl7pPr>
            <a:lvl8pPr marL="3429000" indent="-228600" defTabSz="762000" eaLnBrk="0" fontAlgn="base" hangingPunct="0">
              <a:spcBef>
                <a:spcPct val="0"/>
              </a:spcBef>
              <a:spcAft>
                <a:spcPct val="0"/>
              </a:spcAft>
              <a:defRPr>
                <a:solidFill>
                  <a:schemeClr val="tx1"/>
                </a:solidFill>
                <a:latin typeface="Arial" charset="0"/>
              </a:defRPr>
            </a:lvl8pPr>
            <a:lvl9pPr marL="3886200" indent="-228600" defTabSz="762000" eaLnBrk="0" fontAlgn="base" hangingPunct="0">
              <a:spcBef>
                <a:spcPct val="0"/>
              </a:spcBef>
              <a:spcAft>
                <a:spcPct val="0"/>
              </a:spcAft>
              <a:defRPr>
                <a:solidFill>
                  <a:schemeClr val="tx1"/>
                </a:solidFill>
                <a:latin typeface="Arial" charset="0"/>
              </a:defRPr>
            </a:lvl9pPr>
          </a:lstStyle>
          <a:p>
            <a:pPr algn="ctr">
              <a:defRPr/>
            </a:pPr>
            <a:endParaRPr lang="en-US" altLang="en-US" sz="1400" smtClean="0">
              <a:solidFill>
                <a:srgbClr val="000000"/>
              </a:solidFill>
            </a:endParaRPr>
          </a:p>
        </p:txBody>
      </p:sp>
      <p:sp>
        <p:nvSpPr>
          <p:cNvPr id="9" name="recStripeWhite"/>
          <p:cNvSpPr>
            <a:spLocks noChangeArrowheads="1"/>
          </p:cNvSpPr>
          <p:nvPr userDrawn="1"/>
        </p:nvSpPr>
        <p:spPr bwMode="auto">
          <a:xfrm>
            <a:off x="9144000" y="6354763"/>
            <a:ext cx="3048000" cy="503237"/>
          </a:xfrm>
          <a:prstGeom prst="rect">
            <a:avLst/>
          </a:prstGeom>
          <a:solidFill>
            <a:srgbClr val="FFFFFF"/>
          </a:solidFill>
          <a:ln>
            <a:noFill/>
          </a:ln>
          <a:extLst>
            <a:ext uri="{91240B29-F687-4F45-9708-019B960494DF}">
              <a14:hiddenLine xmlns:a14="http://schemas.microsoft.com/office/drawing/2010/main" w="6350">
                <a:solidFill>
                  <a:srgbClr val="000000"/>
                </a:solidFill>
                <a:round/>
                <a:headEnd/>
                <a:tailEnd/>
              </a14:hiddenLine>
            </a:ext>
          </a:extLst>
        </p:spPr>
        <p:txBody>
          <a:bodyPr wrap="none" lIns="72000" tIns="72000" rIns="72000" bIns="72000" anchor="ctr"/>
          <a:lstStyle>
            <a:lvl1pPr defTabSz="762000">
              <a:defRPr>
                <a:solidFill>
                  <a:schemeClr val="tx1"/>
                </a:solidFill>
                <a:latin typeface="Arial" charset="0"/>
              </a:defRPr>
            </a:lvl1pPr>
            <a:lvl2pPr marL="742950" indent="-285750" defTabSz="762000">
              <a:defRPr>
                <a:solidFill>
                  <a:schemeClr val="tx1"/>
                </a:solidFill>
                <a:latin typeface="Arial" charset="0"/>
              </a:defRPr>
            </a:lvl2pPr>
            <a:lvl3pPr marL="1143000" indent="-228600" defTabSz="762000">
              <a:defRPr>
                <a:solidFill>
                  <a:schemeClr val="tx1"/>
                </a:solidFill>
                <a:latin typeface="Arial" charset="0"/>
              </a:defRPr>
            </a:lvl3pPr>
            <a:lvl4pPr marL="1600200" indent="-228600" defTabSz="762000">
              <a:defRPr>
                <a:solidFill>
                  <a:schemeClr val="tx1"/>
                </a:solidFill>
                <a:latin typeface="Arial" charset="0"/>
              </a:defRPr>
            </a:lvl4pPr>
            <a:lvl5pPr marL="2057400" indent="-228600" defTabSz="762000">
              <a:defRPr>
                <a:solidFill>
                  <a:schemeClr val="tx1"/>
                </a:solidFill>
                <a:latin typeface="Arial" charset="0"/>
              </a:defRPr>
            </a:lvl5pPr>
            <a:lvl6pPr marL="2514600" indent="-228600" defTabSz="762000" eaLnBrk="0" fontAlgn="base" hangingPunct="0">
              <a:spcBef>
                <a:spcPct val="0"/>
              </a:spcBef>
              <a:spcAft>
                <a:spcPct val="0"/>
              </a:spcAft>
              <a:defRPr>
                <a:solidFill>
                  <a:schemeClr val="tx1"/>
                </a:solidFill>
                <a:latin typeface="Arial" charset="0"/>
              </a:defRPr>
            </a:lvl6pPr>
            <a:lvl7pPr marL="2971800" indent="-228600" defTabSz="762000" eaLnBrk="0" fontAlgn="base" hangingPunct="0">
              <a:spcBef>
                <a:spcPct val="0"/>
              </a:spcBef>
              <a:spcAft>
                <a:spcPct val="0"/>
              </a:spcAft>
              <a:defRPr>
                <a:solidFill>
                  <a:schemeClr val="tx1"/>
                </a:solidFill>
                <a:latin typeface="Arial" charset="0"/>
              </a:defRPr>
            </a:lvl7pPr>
            <a:lvl8pPr marL="3429000" indent="-228600" defTabSz="762000" eaLnBrk="0" fontAlgn="base" hangingPunct="0">
              <a:spcBef>
                <a:spcPct val="0"/>
              </a:spcBef>
              <a:spcAft>
                <a:spcPct val="0"/>
              </a:spcAft>
              <a:defRPr>
                <a:solidFill>
                  <a:schemeClr val="tx1"/>
                </a:solidFill>
                <a:latin typeface="Arial" charset="0"/>
              </a:defRPr>
            </a:lvl8pPr>
            <a:lvl9pPr marL="3886200" indent="-228600" defTabSz="762000" eaLnBrk="0" fontAlgn="base" hangingPunct="0">
              <a:spcBef>
                <a:spcPct val="0"/>
              </a:spcBef>
              <a:spcAft>
                <a:spcPct val="0"/>
              </a:spcAft>
              <a:defRPr>
                <a:solidFill>
                  <a:schemeClr val="tx1"/>
                </a:solidFill>
                <a:latin typeface="Arial" charset="0"/>
              </a:defRPr>
            </a:lvl9pPr>
          </a:lstStyle>
          <a:p>
            <a:pPr algn="ctr">
              <a:defRPr/>
            </a:pPr>
            <a:endParaRPr lang="en-US" altLang="en-US" sz="1400" smtClean="0">
              <a:solidFill>
                <a:srgbClr val="000000"/>
              </a:solidFill>
            </a:endParaRPr>
          </a:p>
        </p:txBody>
      </p:sp>
      <p:sp>
        <p:nvSpPr>
          <p:cNvPr id="10" name="tbCopyright"/>
          <p:cNvSpPr txBox="1">
            <a:spLocks noChangeArrowheads="1"/>
          </p:cNvSpPr>
          <p:nvPr userDrawn="1"/>
        </p:nvSpPr>
        <p:spPr bwMode="white">
          <a:xfrm>
            <a:off x="201613" y="6742113"/>
            <a:ext cx="1370012"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wrap="none" lIns="0" tIns="0" rIns="0" bIns="0" anchor="ctr"/>
          <a:lstStyle>
            <a:lvl1pPr defTabSz="762000">
              <a:defRPr>
                <a:solidFill>
                  <a:schemeClr val="tx1"/>
                </a:solidFill>
                <a:latin typeface="Arial" charset="0"/>
              </a:defRPr>
            </a:lvl1pPr>
            <a:lvl2pPr marL="742950" indent="-285750" defTabSz="762000">
              <a:defRPr>
                <a:solidFill>
                  <a:schemeClr val="tx1"/>
                </a:solidFill>
                <a:latin typeface="Arial" charset="0"/>
              </a:defRPr>
            </a:lvl2pPr>
            <a:lvl3pPr marL="1143000" indent="-228600" defTabSz="762000">
              <a:defRPr>
                <a:solidFill>
                  <a:schemeClr val="tx1"/>
                </a:solidFill>
                <a:latin typeface="Arial" charset="0"/>
              </a:defRPr>
            </a:lvl3pPr>
            <a:lvl4pPr marL="1600200" indent="-228600" defTabSz="762000">
              <a:defRPr>
                <a:solidFill>
                  <a:schemeClr val="tx1"/>
                </a:solidFill>
                <a:latin typeface="Arial" charset="0"/>
              </a:defRPr>
            </a:lvl4pPr>
            <a:lvl5pPr marL="2057400" indent="-228600" defTabSz="762000">
              <a:defRPr>
                <a:solidFill>
                  <a:schemeClr val="tx1"/>
                </a:solidFill>
                <a:latin typeface="Arial" charset="0"/>
              </a:defRPr>
            </a:lvl5pPr>
            <a:lvl6pPr marL="2514600" indent="-228600" defTabSz="762000" eaLnBrk="0" fontAlgn="base" hangingPunct="0">
              <a:spcBef>
                <a:spcPct val="0"/>
              </a:spcBef>
              <a:spcAft>
                <a:spcPct val="0"/>
              </a:spcAft>
              <a:defRPr>
                <a:solidFill>
                  <a:schemeClr val="tx1"/>
                </a:solidFill>
                <a:latin typeface="Arial" charset="0"/>
              </a:defRPr>
            </a:lvl6pPr>
            <a:lvl7pPr marL="2971800" indent="-228600" defTabSz="762000" eaLnBrk="0" fontAlgn="base" hangingPunct="0">
              <a:spcBef>
                <a:spcPct val="0"/>
              </a:spcBef>
              <a:spcAft>
                <a:spcPct val="0"/>
              </a:spcAft>
              <a:defRPr>
                <a:solidFill>
                  <a:schemeClr val="tx1"/>
                </a:solidFill>
                <a:latin typeface="Arial" charset="0"/>
              </a:defRPr>
            </a:lvl7pPr>
            <a:lvl8pPr marL="3429000" indent="-228600" defTabSz="762000" eaLnBrk="0" fontAlgn="base" hangingPunct="0">
              <a:spcBef>
                <a:spcPct val="0"/>
              </a:spcBef>
              <a:spcAft>
                <a:spcPct val="0"/>
              </a:spcAft>
              <a:defRPr>
                <a:solidFill>
                  <a:schemeClr val="tx1"/>
                </a:solidFill>
                <a:latin typeface="Arial" charset="0"/>
              </a:defRPr>
            </a:lvl8pPr>
            <a:lvl9pPr marL="3886200" indent="-228600" defTabSz="762000" eaLnBrk="0" fontAlgn="base" hangingPunct="0">
              <a:spcBef>
                <a:spcPct val="0"/>
              </a:spcBef>
              <a:spcAft>
                <a:spcPct val="0"/>
              </a:spcAft>
              <a:defRPr>
                <a:solidFill>
                  <a:schemeClr val="tx1"/>
                </a:solidFill>
                <a:latin typeface="Arial" charset="0"/>
              </a:defRPr>
            </a:lvl9pPr>
          </a:lstStyle>
          <a:p>
            <a:pPr>
              <a:lnSpc>
                <a:spcPct val="90000"/>
              </a:lnSpc>
              <a:defRPr/>
            </a:pPr>
            <a:r>
              <a:rPr lang="en-US" altLang="en-US" sz="800" smtClean="0">
                <a:solidFill>
                  <a:srgbClr val="FFFFFF"/>
                </a:solidFill>
              </a:rPr>
              <a:t>© Ricardo plc 2017</a:t>
            </a:r>
          </a:p>
        </p:txBody>
      </p:sp>
      <p:pic>
        <p:nvPicPr>
          <p:cNvPr id="11" name="picDETITwhiteOnBlue"/>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422525" y="6354763"/>
            <a:ext cx="6721475"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WebAddrBoW"/>
          <p:cNvPicPr>
            <a:picLocks noChangeAspect="1"/>
          </p:cNvPicPr>
          <p:nvPr userDrawn="1"/>
        </p:nvPicPr>
        <p:blipFill>
          <a:blip r:embed="rId4">
            <a:extLst>
              <a:ext uri="{28A0092B-C50C-407E-A947-70E740481C1C}">
                <a14:useLocalDpi xmlns:a14="http://schemas.microsoft.com/office/drawing/2010/main" val="0"/>
              </a:ext>
            </a:extLst>
          </a:blip>
          <a:srcRect r="-116"/>
          <a:stretch>
            <a:fillRect/>
          </a:stretch>
        </p:blipFill>
        <p:spPr bwMode="auto">
          <a:xfrm>
            <a:off x="9144000" y="6354763"/>
            <a:ext cx="2400300" cy="5048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13" name="Rectangle 18"/>
          <p:cNvSpPr>
            <a:spLocks noChangeArrowheads="1"/>
          </p:cNvSpPr>
          <p:nvPr userDrawn="1"/>
        </p:nvSpPr>
        <p:spPr bwMode="auto">
          <a:xfrm>
            <a:off x="9144000" y="963613"/>
            <a:ext cx="3048000" cy="1501775"/>
          </a:xfrm>
          <a:prstGeom prst="rect">
            <a:avLst/>
          </a:prstGeom>
          <a:solidFill>
            <a:schemeClr val="bg1"/>
          </a:solidFill>
          <a:ln>
            <a:noFill/>
          </a:ln>
          <a:extLst>
            <a:ext uri="{91240B29-F687-4F45-9708-019B960494DF}">
              <a14:hiddenLine xmlns:a14="http://schemas.microsoft.com/office/drawing/2010/main" w="6350">
                <a:solidFill>
                  <a:srgbClr val="000000"/>
                </a:solidFill>
                <a:round/>
                <a:headEnd/>
                <a:tailEnd/>
              </a14:hiddenLine>
            </a:ext>
          </a:extLst>
        </p:spPr>
        <p:txBody>
          <a:bodyPr wrap="none" lIns="72000" tIns="72000" rIns="72000" bIns="72000" anchor="ctr"/>
          <a:lstStyle>
            <a:lvl1pPr defTabSz="762000">
              <a:defRPr>
                <a:solidFill>
                  <a:schemeClr val="tx1"/>
                </a:solidFill>
                <a:latin typeface="Arial" charset="0"/>
              </a:defRPr>
            </a:lvl1pPr>
            <a:lvl2pPr marL="742950" indent="-285750" defTabSz="762000">
              <a:defRPr>
                <a:solidFill>
                  <a:schemeClr val="tx1"/>
                </a:solidFill>
                <a:latin typeface="Arial" charset="0"/>
              </a:defRPr>
            </a:lvl2pPr>
            <a:lvl3pPr marL="1143000" indent="-228600" defTabSz="762000">
              <a:defRPr>
                <a:solidFill>
                  <a:schemeClr val="tx1"/>
                </a:solidFill>
                <a:latin typeface="Arial" charset="0"/>
              </a:defRPr>
            </a:lvl3pPr>
            <a:lvl4pPr marL="1600200" indent="-228600" defTabSz="762000">
              <a:defRPr>
                <a:solidFill>
                  <a:schemeClr val="tx1"/>
                </a:solidFill>
                <a:latin typeface="Arial" charset="0"/>
              </a:defRPr>
            </a:lvl4pPr>
            <a:lvl5pPr marL="2057400" indent="-228600" defTabSz="762000">
              <a:defRPr>
                <a:solidFill>
                  <a:schemeClr val="tx1"/>
                </a:solidFill>
                <a:latin typeface="Arial" charset="0"/>
              </a:defRPr>
            </a:lvl5pPr>
            <a:lvl6pPr marL="2514600" indent="-228600" defTabSz="762000" eaLnBrk="0" fontAlgn="base" hangingPunct="0">
              <a:spcBef>
                <a:spcPct val="0"/>
              </a:spcBef>
              <a:spcAft>
                <a:spcPct val="0"/>
              </a:spcAft>
              <a:defRPr>
                <a:solidFill>
                  <a:schemeClr val="tx1"/>
                </a:solidFill>
                <a:latin typeface="Arial" charset="0"/>
              </a:defRPr>
            </a:lvl6pPr>
            <a:lvl7pPr marL="2971800" indent="-228600" defTabSz="762000" eaLnBrk="0" fontAlgn="base" hangingPunct="0">
              <a:spcBef>
                <a:spcPct val="0"/>
              </a:spcBef>
              <a:spcAft>
                <a:spcPct val="0"/>
              </a:spcAft>
              <a:defRPr>
                <a:solidFill>
                  <a:schemeClr val="tx1"/>
                </a:solidFill>
                <a:latin typeface="Arial" charset="0"/>
              </a:defRPr>
            </a:lvl7pPr>
            <a:lvl8pPr marL="3429000" indent="-228600" defTabSz="762000" eaLnBrk="0" fontAlgn="base" hangingPunct="0">
              <a:spcBef>
                <a:spcPct val="0"/>
              </a:spcBef>
              <a:spcAft>
                <a:spcPct val="0"/>
              </a:spcAft>
              <a:defRPr>
                <a:solidFill>
                  <a:schemeClr val="tx1"/>
                </a:solidFill>
                <a:latin typeface="Arial" charset="0"/>
              </a:defRPr>
            </a:lvl8pPr>
            <a:lvl9pPr marL="3886200" indent="-228600" defTabSz="762000" eaLnBrk="0" fontAlgn="base" hangingPunct="0">
              <a:spcBef>
                <a:spcPct val="0"/>
              </a:spcBef>
              <a:spcAft>
                <a:spcPct val="0"/>
              </a:spcAft>
              <a:defRPr>
                <a:solidFill>
                  <a:schemeClr val="tx1"/>
                </a:solidFill>
                <a:latin typeface="Arial" charset="0"/>
              </a:defRPr>
            </a:lvl9pPr>
          </a:lstStyle>
          <a:p>
            <a:pPr algn="ctr">
              <a:defRPr/>
            </a:pPr>
            <a:r>
              <a:rPr lang="en-US" altLang="en-US" sz="1400" smtClean="0">
                <a:solidFill>
                  <a:srgbClr val="000000"/>
                </a:solidFill>
              </a:rPr>
              <a:t> </a:t>
            </a:r>
          </a:p>
        </p:txBody>
      </p:sp>
      <p:pic>
        <p:nvPicPr>
          <p:cNvPr id="14" name="picLogo"/>
          <p:cNvPicPr>
            <a:picLocks noChangeAspect="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9879013" y="1331913"/>
            <a:ext cx="1577975"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itle 3"/>
          <p:cNvSpPr>
            <a:spLocks noGrp="1"/>
          </p:cNvSpPr>
          <p:nvPr>
            <p:ph type="title"/>
          </p:nvPr>
        </p:nvSpPr>
        <p:spPr>
          <a:xfrm>
            <a:off x="5587200" y="3429002"/>
            <a:ext cx="6604800" cy="1340161"/>
          </a:xfrm>
        </p:spPr>
        <p:txBody>
          <a:bodyPr lIns="144000" tIns="72000" rIns="144000" bIns="36000" anchor="b">
            <a:noAutofit/>
          </a:bodyPr>
          <a:lstStyle>
            <a:lvl1pPr>
              <a:defRPr>
                <a:solidFill>
                  <a:srgbClr val="FFFFFF"/>
                </a:solidFill>
              </a:defRPr>
            </a:lvl1pPr>
          </a:lstStyle>
          <a:p>
            <a:r>
              <a:rPr lang="en-US" smtClean="0"/>
              <a:t>Click to edit Master title style</a:t>
            </a:r>
            <a:endParaRPr lang="en-US" dirty="0"/>
          </a:p>
        </p:txBody>
      </p:sp>
      <p:sp>
        <p:nvSpPr>
          <p:cNvPr id="16" name="Text Placeholder 2"/>
          <p:cNvSpPr>
            <a:spLocks noGrp="1"/>
          </p:cNvSpPr>
          <p:nvPr>
            <p:ph type="body" sz="quarter" idx="10"/>
          </p:nvPr>
        </p:nvSpPr>
        <p:spPr>
          <a:xfrm>
            <a:off x="5587200" y="4769162"/>
            <a:ext cx="6604800" cy="617258"/>
          </a:xfrm>
        </p:spPr>
        <p:txBody>
          <a:bodyPr lIns="144000" tIns="36000" rIns="144000" bIns="72000"/>
          <a:lstStyle>
            <a:lvl1pPr marL="0" indent="0">
              <a:spcBef>
                <a:spcPts val="0"/>
              </a:spcBef>
              <a:spcAft>
                <a:spcPts val="200"/>
              </a:spcAft>
              <a:buNone/>
              <a:defRPr sz="1600" b="0">
                <a:solidFill>
                  <a:srgbClr val="FFFFFF"/>
                </a:solidFill>
              </a:defRPr>
            </a:lvl1pPr>
          </a:lstStyle>
          <a:p>
            <a:pPr lvl="0"/>
            <a:r>
              <a:rPr lang="en-US" smtClean="0"/>
              <a:t>Click to edit Master text styles</a:t>
            </a:r>
          </a:p>
        </p:txBody>
      </p:sp>
    </p:spTree>
    <p:extLst>
      <p:ext uri="{BB962C8B-B14F-4D97-AF65-F5344CB8AC3E}">
        <p14:creationId xmlns:p14="http://schemas.microsoft.com/office/powerpoint/2010/main" val="685810618"/>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userDrawn="1">
  <p:cSld name="Design Marketing Title Slide">
    <p:spTree>
      <p:nvGrpSpPr>
        <p:cNvPr id="1" name=""/>
        <p:cNvGrpSpPr/>
        <p:nvPr/>
      </p:nvGrpSpPr>
      <p:grpSpPr>
        <a:xfrm>
          <a:off x="0" y="0"/>
          <a:ext cx="0" cy="0"/>
          <a:chOff x="0" y="0"/>
          <a:chExt cx="0" cy="0"/>
        </a:xfrm>
      </p:grpSpPr>
      <p:pic>
        <p:nvPicPr>
          <p:cNvPr id="5" name="Picture 9"/>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92000" cy="6432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p:cNvSpPr/>
          <p:nvPr userDrawn="1"/>
        </p:nvSpPr>
        <p:spPr bwMode="auto">
          <a:xfrm>
            <a:off x="5587200" y="3429002"/>
            <a:ext cx="6604800" cy="2052531"/>
          </a:xfrm>
          <a:prstGeom prst="rect">
            <a:avLst/>
          </a:prstGeom>
          <a:gradFill>
            <a:gsLst>
              <a:gs pos="32000">
                <a:schemeClr val="accent1"/>
              </a:gs>
              <a:gs pos="100000">
                <a:schemeClr val="accent1">
                  <a:alpha val="85000"/>
                </a:schemeClr>
              </a:gs>
            </a:gsLst>
            <a:lin ang="5400000" scaled="0"/>
          </a:gradFill>
          <a:ln w="6350" cap="flat" cmpd="sng" algn="ctr">
            <a:noFill/>
            <a:prstDash val="solid"/>
            <a:round/>
            <a:headEnd type="none" w="med" len="med"/>
            <a:tailEnd type="none" w="med" len="med"/>
          </a:ln>
          <a:effectLst/>
        </p:spPr>
        <p:txBody>
          <a:bodyPr wrap="none" lIns="72000" tIns="72000" rIns="72000" bIns="72000" anchor="ctr"/>
          <a:lstStyle/>
          <a:p>
            <a:pPr algn="r" defTabSz="762000">
              <a:defRPr/>
            </a:pPr>
            <a:endParaRPr lang="en-US" sz="1400" dirty="0">
              <a:solidFill>
                <a:srgbClr val="000000"/>
              </a:solidFill>
            </a:endParaRPr>
          </a:p>
        </p:txBody>
      </p:sp>
      <p:sp>
        <p:nvSpPr>
          <p:cNvPr id="7" name="Rectangle 6"/>
          <p:cNvSpPr>
            <a:spLocks noChangeArrowheads="1"/>
          </p:cNvSpPr>
          <p:nvPr userDrawn="1"/>
        </p:nvSpPr>
        <p:spPr bwMode="auto">
          <a:xfrm>
            <a:off x="9144000" y="5386388"/>
            <a:ext cx="3048000" cy="95250"/>
          </a:xfrm>
          <a:prstGeom prst="rect">
            <a:avLst/>
          </a:prstGeom>
          <a:solidFill>
            <a:schemeClr val="accent2"/>
          </a:solidFill>
          <a:ln>
            <a:noFill/>
          </a:ln>
          <a:extLst>
            <a:ext uri="{91240B29-F687-4F45-9708-019B960494DF}">
              <a14:hiddenLine xmlns:a14="http://schemas.microsoft.com/office/drawing/2010/main" w="6350">
                <a:solidFill>
                  <a:srgbClr val="000000"/>
                </a:solidFill>
                <a:round/>
                <a:headEnd/>
                <a:tailEnd/>
              </a14:hiddenLine>
            </a:ext>
          </a:extLst>
        </p:spPr>
        <p:txBody>
          <a:bodyPr wrap="none" lIns="72000" tIns="72000" rIns="72000" bIns="72000" anchor="ctr"/>
          <a:lstStyle>
            <a:lvl1pPr defTabSz="762000">
              <a:defRPr>
                <a:solidFill>
                  <a:schemeClr val="tx1"/>
                </a:solidFill>
                <a:latin typeface="Arial" charset="0"/>
              </a:defRPr>
            </a:lvl1pPr>
            <a:lvl2pPr marL="742950" indent="-285750" defTabSz="762000">
              <a:defRPr>
                <a:solidFill>
                  <a:schemeClr val="tx1"/>
                </a:solidFill>
                <a:latin typeface="Arial" charset="0"/>
              </a:defRPr>
            </a:lvl2pPr>
            <a:lvl3pPr marL="1143000" indent="-228600" defTabSz="762000">
              <a:defRPr>
                <a:solidFill>
                  <a:schemeClr val="tx1"/>
                </a:solidFill>
                <a:latin typeface="Arial" charset="0"/>
              </a:defRPr>
            </a:lvl3pPr>
            <a:lvl4pPr marL="1600200" indent="-228600" defTabSz="762000">
              <a:defRPr>
                <a:solidFill>
                  <a:schemeClr val="tx1"/>
                </a:solidFill>
                <a:latin typeface="Arial" charset="0"/>
              </a:defRPr>
            </a:lvl4pPr>
            <a:lvl5pPr marL="2057400" indent="-228600" defTabSz="762000">
              <a:defRPr>
                <a:solidFill>
                  <a:schemeClr val="tx1"/>
                </a:solidFill>
                <a:latin typeface="Arial" charset="0"/>
              </a:defRPr>
            </a:lvl5pPr>
            <a:lvl6pPr marL="2514600" indent="-228600" defTabSz="762000" eaLnBrk="0" fontAlgn="base" hangingPunct="0">
              <a:spcBef>
                <a:spcPct val="0"/>
              </a:spcBef>
              <a:spcAft>
                <a:spcPct val="0"/>
              </a:spcAft>
              <a:defRPr>
                <a:solidFill>
                  <a:schemeClr val="tx1"/>
                </a:solidFill>
                <a:latin typeface="Arial" charset="0"/>
              </a:defRPr>
            </a:lvl6pPr>
            <a:lvl7pPr marL="2971800" indent="-228600" defTabSz="762000" eaLnBrk="0" fontAlgn="base" hangingPunct="0">
              <a:spcBef>
                <a:spcPct val="0"/>
              </a:spcBef>
              <a:spcAft>
                <a:spcPct val="0"/>
              </a:spcAft>
              <a:defRPr>
                <a:solidFill>
                  <a:schemeClr val="tx1"/>
                </a:solidFill>
                <a:latin typeface="Arial" charset="0"/>
              </a:defRPr>
            </a:lvl7pPr>
            <a:lvl8pPr marL="3429000" indent="-228600" defTabSz="762000" eaLnBrk="0" fontAlgn="base" hangingPunct="0">
              <a:spcBef>
                <a:spcPct val="0"/>
              </a:spcBef>
              <a:spcAft>
                <a:spcPct val="0"/>
              </a:spcAft>
              <a:defRPr>
                <a:solidFill>
                  <a:schemeClr val="tx1"/>
                </a:solidFill>
                <a:latin typeface="Arial" charset="0"/>
              </a:defRPr>
            </a:lvl8pPr>
            <a:lvl9pPr marL="3886200" indent="-228600" defTabSz="762000" eaLnBrk="0" fontAlgn="base" hangingPunct="0">
              <a:spcBef>
                <a:spcPct val="0"/>
              </a:spcBef>
              <a:spcAft>
                <a:spcPct val="0"/>
              </a:spcAft>
              <a:defRPr>
                <a:solidFill>
                  <a:schemeClr val="tx1"/>
                </a:solidFill>
                <a:latin typeface="Arial" charset="0"/>
              </a:defRPr>
            </a:lvl9pPr>
          </a:lstStyle>
          <a:p>
            <a:pPr algn="ctr">
              <a:defRPr/>
            </a:pPr>
            <a:endParaRPr lang="en-US" altLang="en-US" sz="1400" smtClean="0">
              <a:solidFill>
                <a:srgbClr val="000000"/>
              </a:solidFill>
            </a:endParaRPr>
          </a:p>
        </p:txBody>
      </p:sp>
      <p:sp>
        <p:nvSpPr>
          <p:cNvPr id="8" name="recStripe"/>
          <p:cNvSpPr>
            <a:spLocks noChangeArrowheads="1"/>
          </p:cNvSpPr>
          <p:nvPr userDrawn="1"/>
        </p:nvSpPr>
        <p:spPr bwMode="auto">
          <a:xfrm>
            <a:off x="0" y="6354763"/>
            <a:ext cx="9144000" cy="503237"/>
          </a:xfrm>
          <a:prstGeom prst="rect">
            <a:avLst/>
          </a:prstGeom>
          <a:solidFill>
            <a:srgbClr val="006BB7"/>
          </a:solidFill>
          <a:ln>
            <a:noFill/>
          </a:ln>
          <a:extLst>
            <a:ext uri="{91240B29-F687-4F45-9708-019B960494DF}">
              <a14:hiddenLine xmlns:a14="http://schemas.microsoft.com/office/drawing/2010/main" w="6350">
                <a:solidFill>
                  <a:schemeClr val="accent2"/>
                </a:solidFill>
                <a:round/>
                <a:headEnd/>
                <a:tailEnd/>
              </a14:hiddenLine>
            </a:ext>
          </a:extLst>
        </p:spPr>
        <p:txBody>
          <a:bodyPr wrap="none" lIns="72000" tIns="72000" rIns="72000" bIns="72000" anchor="ctr"/>
          <a:lstStyle>
            <a:lvl1pPr defTabSz="762000">
              <a:defRPr>
                <a:solidFill>
                  <a:schemeClr val="tx1"/>
                </a:solidFill>
                <a:latin typeface="Arial" charset="0"/>
              </a:defRPr>
            </a:lvl1pPr>
            <a:lvl2pPr marL="742950" indent="-285750" defTabSz="762000">
              <a:defRPr>
                <a:solidFill>
                  <a:schemeClr val="tx1"/>
                </a:solidFill>
                <a:latin typeface="Arial" charset="0"/>
              </a:defRPr>
            </a:lvl2pPr>
            <a:lvl3pPr marL="1143000" indent="-228600" defTabSz="762000">
              <a:defRPr>
                <a:solidFill>
                  <a:schemeClr val="tx1"/>
                </a:solidFill>
                <a:latin typeface="Arial" charset="0"/>
              </a:defRPr>
            </a:lvl3pPr>
            <a:lvl4pPr marL="1600200" indent="-228600" defTabSz="762000">
              <a:defRPr>
                <a:solidFill>
                  <a:schemeClr val="tx1"/>
                </a:solidFill>
                <a:latin typeface="Arial" charset="0"/>
              </a:defRPr>
            </a:lvl4pPr>
            <a:lvl5pPr marL="2057400" indent="-228600" defTabSz="762000">
              <a:defRPr>
                <a:solidFill>
                  <a:schemeClr val="tx1"/>
                </a:solidFill>
                <a:latin typeface="Arial" charset="0"/>
              </a:defRPr>
            </a:lvl5pPr>
            <a:lvl6pPr marL="2514600" indent="-228600" defTabSz="762000" eaLnBrk="0" fontAlgn="base" hangingPunct="0">
              <a:spcBef>
                <a:spcPct val="0"/>
              </a:spcBef>
              <a:spcAft>
                <a:spcPct val="0"/>
              </a:spcAft>
              <a:defRPr>
                <a:solidFill>
                  <a:schemeClr val="tx1"/>
                </a:solidFill>
                <a:latin typeface="Arial" charset="0"/>
              </a:defRPr>
            </a:lvl6pPr>
            <a:lvl7pPr marL="2971800" indent="-228600" defTabSz="762000" eaLnBrk="0" fontAlgn="base" hangingPunct="0">
              <a:spcBef>
                <a:spcPct val="0"/>
              </a:spcBef>
              <a:spcAft>
                <a:spcPct val="0"/>
              </a:spcAft>
              <a:defRPr>
                <a:solidFill>
                  <a:schemeClr val="tx1"/>
                </a:solidFill>
                <a:latin typeface="Arial" charset="0"/>
              </a:defRPr>
            </a:lvl7pPr>
            <a:lvl8pPr marL="3429000" indent="-228600" defTabSz="762000" eaLnBrk="0" fontAlgn="base" hangingPunct="0">
              <a:spcBef>
                <a:spcPct val="0"/>
              </a:spcBef>
              <a:spcAft>
                <a:spcPct val="0"/>
              </a:spcAft>
              <a:defRPr>
                <a:solidFill>
                  <a:schemeClr val="tx1"/>
                </a:solidFill>
                <a:latin typeface="Arial" charset="0"/>
              </a:defRPr>
            </a:lvl8pPr>
            <a:lvl9pPr marL="3886200" indent="-228600" defTabSz="762000" eaLnBrk="0" fontAlgn="base" hangingPunct="0">
              <a:spcBef>
                <a:spcPct val="0"/>
              </a:spcBef>
              <a:spcAft>
                <a:spcPct val="0"/>
              </a:spcAft>
              <a:defRPr>
                <a:solidFill>
                  <a:schemeClr val="tx1"/>
                </a:solidFill>
                <a:latin typeface="Arial" charset="0"/>
              </a:defRPr>
            </a:lvl9pPr>
          </a:lstStyle>
          <a:p>
            <a:pPr algn="ctr">
              <a:defRPr/>
            </a:pPr>
            <a:endParaRPr lang="en-US" altLang="en-US" sz="1400" smtClean="0">
              <a:solidFill>
                <a:srgbClr val="000000"/>
              </a:solidFill>
            </a:endParaRPr>
          </a:p>
        </p:txBody>
      </p:sp>
      <p:sp>
        <p:nvSpPr>
          <p:cNvPr id="9" name="recStripeWhite"/>
          <p:cNvSpPr>
            <a:spLocks noChangeArrowheads="1"/>
          </p:cNvSpPr>
          <p:nvPr userDrawn="1"/>
        </p:nvSpPr>
        <p:spPr bwMode="auto">
          <a:xfrm>
            <a:off x="9144000" y="6354763"/>
            <a:ext cx="3048000" cy="503237"/>
          </a:xfrm>
          <a:prstGeom prst="rect">
            <a:avLst/>
          </a:prstGeom>
          <a:solidFill>
            <a:srgbClr val="FFFFFF"/>
          </a:solidFill>
          <a:ln>
            <a:noFill/>
          </a:ln>
          <a:extLst>
            <a:ext uri="{91240B29-F687-4F45-9708-019B960494DF}">
              <a14:hiddenLine xmlns:a14="http://schemas.microsoft.com/office/drawing/2010/main" w="6350">
                <a:solidFill>
                  <a:srgbClr val="000000"/>
                </a:solidFill>
                <a:round/>
                <a:headEnd/>
                <a:tailEnd/>
              </a14:hiddenLine>
            </a:ext>
          </a:extLst>
        </p:spPr>
        <p:txBody>
          <a:bodyPr wrap="none" lIns="72000" tIns="72000" rIns="72000" bIns="72000" anchor="ctr"/>
          <a:lstStyle>
            <a:lvl1pPr defTabSz="762000">
              <a:defRPr>
                <a:solidFill>
                  <a:schemeClr val="tx1"/>
                </a:solidFill>
                <a:latin typeface="Arial" charset="0"/>
              </a:defRPr>
            </a:lvl1pPr>
            <a:lvl2pPr marL="742950" indent="-285750" defTabSz="762000">
              <a:defRPr>
                <a:solidFill>
                  <a:schemeClr val="tx1"/>
                </a:solidFill>
                <a:latin typeface="Arial" charset="0"/>
              </a:defRPr>
            </a:lvl2pPr>
            <a:lvl3pPr marL="1143000" indent="-228600" defTabSz="762000">
              <a:defRPr>
                <a:solidFill>
                  <a:schemeClr val="tx1"/>
                </a:solidFill>
                <a:latin typeface="Arial" charset="0"/>
              </a:defRPr>
            </a:lvl3pPr>
            <a:lvl4pPr marL="1600200" indent="-228600" defTabSz="762000">
              <a:defRPr>
                <a:solidFill>
                  <a:schemeClr val="tx1"/>
                </a:solidFill>
                <a:latin typeface="Arial" charset="0"/>
              </a:defRPr>
            </a:lvl4pPr>
            <a:lvl5pPr marL="2057400" indent="-228600" defTabSz="762000">
              <a:defRPr>
                <a:solidFill>
                  <a:schemeClr val="tx1"/>
                </a:solidFill>
                <a:latin typeface="Arial" charset="0"/>
              </a:defRPr>
            </a:lvl5pPr>
            <a:lvl6pPr marL="2514600" indent="-228600" defTabSz="762000" eaLnBrk="0" fontAlgn="base" hangingPunct="0">
              <a:spcBef>
                <a:spcPct val="0"/>
              </a:spcBef>
              <a:spcAft>
                <a:spcPct val="0"/>
              </a:spcAft>
              <a:defRPr>
                <a:solidFill>
                  <a:schemeClr val="tx1"/>
                </a:solidFill>
                <a:latin typeface="Arial" charset="0"/>
              </a:defRPr>
            </a:lvl6pPr>
            <a:lvl7pPr marL="2971800" indent="-228600" defTabSz="762000" eaLnBrk="0" fontAlgn="base" hangingPunct="0">
              <a:spcBef>
                <a:spcPct val="0"/>
              </a:spcBef>
              <a:spcAft>
                <a:spcPct val="0"/>
              </a:spcAft>
              <a:defRPr>
                <a:solidFill>
                  <a:schemeClr val="tx1"/>
                </a:solidFill>
                <a:latin typeface="Arial" charset="0"/>
              </a:defRPr>
            </a:lvl7pPr>
            <a:lvl8pPr marL="3429000" indent="-228600" defTabSz="762000" eaLnBrk="0" fontAlgn="base" hangingPunct="0">
              <a:spcBef>
                <a:spcPct val="0"/>
              </a:spcBef>
              <a:spcAft>
                <a:spcPct val="0"/>
              </a:spcAft>
              <a:defRPr>
                <a:solidFill>
                  <a:schemeClr val="tx1"/>
                </a:solidFill>
                <a:latin typeface="Arial" charset="0"/>
              </a:defRPr>
            </a:lvl8pPr>
            <a:lvl9pPr marL="3886200" indent="-228600" defTabSz="762000" eaLnBrk="0" fontAlgn="base" hangingPunct="0">
              <a:spcBef>
                <a:spcPct val="0"/>
              </a:spcBef>
              <a:spcAft>
                <a:spcPct val="0"/>
              </a:spcAft>
              <a:defRPr>
                <a:solidFill>
                  <a:schemeClr val="tx1"/>
                </a:solidFill>
                <a:latin typeface="Arial" charset="0"/>
              </a:defRPr>
            </a:lvl9pPr>
          </a:lstStyle>
          <a:p>
            <a:pPr algn="ctr">
              <a:defRPr/>
            </a:pPr>
            <a:endParaRPr lang="en-US" altLang="en-US" sz="1400" smtClean="0">
              <a:solidFill>
                <a:srgbClr val="000000"/>
              </a:solidFill>
            </a:endParaRPr>
          </a:p>
        </p:txBody>
      </p:sp>
      <p:sp>
        <p:nvSpPr>
          <p:cNvPr id="10" name="tbCopyright"/>
          <p:cNvSpPr txBox="1">
            <a:spLocks noChangeArrowheads="1"/>
          </p:cNvSpPr>
          <p:nvPr userDrawn="1"/>
        </p:nvSpPr>
        <p:spPr bwMode="white">
          <a:xfrm>
            <a:off x="201613" y="6742113"/>
            <a:ext cx="1370012"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wrap="none" lIns="0" tIns="0" rIns="0" bIns="0" anchor="ctr"/>
          <a:lstStyle>
            <a:lvl1pPr defTabSz="762000">
              <a:defRPr>
                <a:solidFill>
                  <a:schemeClr val="tx1"/>
                </a:solidFill>
                <a:latin typeface="Arial" charset="0"/>
              </a:defRPr>
            </a:lvl1pPr>
            <a:lvl2pPr marL="742950" indent="-285750" defTabSz="762000">
              <a:defRPr>
                <a:solidFill>
                  <a:schemeClr val="tx1"/>
                </a:solidFill>
                <a:latin typeface="Arial" charset="0"/>
              </a:defRPr>
            </a:lvl2pPr>
            <a:lvl3pPr marL="1143000" indent="-228600" defTabSz="762000">
              <a:defRPr>
                <a:solidFill>
                  <a:schemeClr val="tx1"/>
                </a:solidFill>
                <a:latin typeface="Arial" charset="0"/>
              </a:defRPr>
            </a:lvl3pPr>
            <a:lvl4pPr marL="1600200" indent="-228600" defTabSz="762000">
              <a:defRPr>
                <a:solidFill>
                  <a:schemeClr val="tx1"/>
                </a:solidFill>
                <a:latin typeface="Arial" charset="0"/>
              </a:defRPr>
            </a:lvl4pPr>
            <a:lvl5pPr marL="2057400" indent="-228600" defTabSz="762000">
              <a:defRPr>
                <a:solidFill>
                  <a:schemeClr val="tx1"/>
                </a:solidFill>
                <a:latin typeface="Arial" charset="0"/>
              </a:defRPr>
            </a:lvl5pPr>
            <a:lvl6pPr marL="2514600" indent="-228600" defTabSz="762000" eaLnBrk="0" fontAlgn="base" hangingPunct="0">
              <a:spcBef>
                <a:spcPct val="0"/>
              </a:spcBef>
              <a:spcAft>
                <a:spcPct val="0"/>
              </a:spcAft>
              <a:defRPr>
                <a:solidFill>
                  <a:schemeClr val="tx1"/>
                </a:solidFill>
                <a:latin typeface="Arial" charset="0"/>
              </a:defRPr>
            </a:lvl6pPr>
            <a:lvl7pPr marL="2971800" indent="-228600" defTabSz="762000" eaLnBrk="0" fontAlgn="base" hangingPunct="0">
              <a:spcBef>
                <a:spcPct val="0"/>
              </a:spcBef>
              <a:spcAft>
                <a:spcPct val="0"/>
              </a:spcAft>
              <a:defRPr>
                <a:solidFill>
                  <a:schemeClr val="tx1"/>
                </a:solidFill>
                <a:latin typeface="Arial" charset="0"/>
              </a:defRPr>
            </a:lvl7pPr>
            <a:lvl8pPr marL="3429000" indent="-228600" defTabSz="762000" eaLnBrk="0" fontAlgn="base" hangingPunct="0">
              <a:spcBef>
                <a:spcPct val="0"/>
              </a:spcBef>
              <a:spcAft>
                <a:spcPct val="0"/>
              </a:spcAft>
              <a:defRPr>
                <a:solidFill>
                  <a:schemeClr val="tx1"/>
                </a:solidFill>
                <a:latin typeface="Arial" charset="0"/>
              </a:defRPr>
            </a:lvl8pPr>
            <a:lvl9pPr marL="3886200" indent="-228600" defTabSz="762000" eaLnBrk="0" fontAlgn="base" hangingPunct="0">
              <a:spcBef>
                <a:spcPct val="0"/>
              </a:spcBef>
              <a:spcAft>
                <a:spcPct val="0"/>
              </a:spcAft>
              <a:defRPr>
                <a:solidFill>
                  <a:schemeClr val="tx1"/>
                </a:solidFill>
                <a:latin typeface="Arial" charset="0"/>
              </a:defRPr>
            </a:lvl9pPr>
          </a:lstStyle>
          <a:p>
            <a:pPr>
              <a:lnSpc>
                <a:spcPct val="90000"/>
              </a:lnSpc>
              <a:defRPr/>
            </a:pPr>
            <a:r>
              <a:rPr lang="en-US" altLang="en-US" sz="800" smtClean="0">
                <a:solidFill>
                  <a:srgbClr val="FFFFFF"/>
                </a:solidFill>
              </a:rPr>
              <a:t>© Ricardo plc 2017</a:t>
            </a:r>
          </a:p>
        </p:txBody>
      </p:sp>
      <p:pic>
        <p:nvPicPr>
          <p:cNvPr id="11" name="picDETITwhiteOnBlue"/>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422525" y="6354763"/>
            <a:ext cx="6721475"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WebAddrBoW"/>
          <p:cNvPicPr>
            <a:picLocks noChangeAspect="1"/>
          </p:cNvPicPr>
          <p:nvPr userDrawn="1"/>
        </p:nvPicPr>
        <p:blipFill>
          <a:blip r:embed="rId4">
            <a:extLst>
              <a:ext uri="{28A0092B-C50C-407E-A947-70E740481C1C}">
                <a14:useLocalDpi xmlns:a14="http://schemas.microsoft.com/office/drawing/2010/main" val="0"/>
              </a:ext>
            </a:extLst>
          </a:blip>
          <a:srcRect r="-116"/>
          <a:stretch>
            <a:fillRect/>
          </a:stretch>
        </p:blipFill>
        <p:spPr bwMode="auto">
          <a:xfrm>
            <a:off x="9144000" y="6354763"/>
            <a:ext cx="2400300" cy="5048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13" name="Rectangle 18"/>
          <p:cNvSpPr>
            <a:spLocks noChangeArrowheads="1"/>
          </p:cNvSpPr>
          <p:nvPr userDrawn="1"/>
        </p:nvSpPr>
        <p:spPr bwMode="auto">
          <a:xfrm>
            <a:off x="9144000" y="963613"/>
            <a:ext cx="3048000" cy="1501775"/>
          </a:xfrm>
          <a:prstGeom prst="rect">
            <a:avLst/>
          </a:prstGeom>
          <a:solidFill>
            <a:schemeClr val="bg1"/>
          </a:solidFill>
          <a:ln>
            <a:noFill/>
          </a:ln>
          <a:extLst>
            <a:ext uri="{91240B29-F687-4F45-9708-019B960494DF}">
              <a14:hiddenLine xmlns:a14="http://schemas.microsoft.com/office/drawing/2010/main" w="6350">
                <a:solidFill>
                  <a:srgbClr val="000000"/>
                </a:solidFill>
                <a:round/>
                <a:headEnd/>
                <a:tailEnd/>
              </a14:hiddenLine>
            </a:ext>
          </a:extLst>
        </p:spPr>
        <p:txBody>
          <a:bodyPr wrap="none" lIns="72000" tIns="72000" rIns="72000" bIns="72000" anchor="ctr"/>
          <a:lstStyle>
            <a:lvl1pPr defTabSz="762000">
              <a:defRPr>
                <a:solidFill>
                  <a:schemeClr val="tx1"/>
                </a:solidFill>
                <a:latin typeface="Arial" charset="0"/>
              </a:defRPr>
            </a:lvl1pPr>
            <a:lvl2pPr marL="742950" indent="-285750" defTabSz="762000">
              <a:defRPr>
                <a:solidFill>
                  <a:schemeClr val="tx1"/>
                </a:solidFill>
                <a:latin typeface="Arial" charset="0"/>
              </a:defRPr>
            </a:lvl2pPr>
            <a:lvl3pPr marL="1143000" indent="-228600" defTabSz="762000">
              <a:defRPr>
                <a:solidFill>
                  <a:schemeClr val="tx1"/>
                </a:solidFill>
                <a:latin typeface="Arial" charset="0"/>
              </a:defRPr>
            </a:lvl3pPr>
            <a:lvl4pPr marL="1600200" indent="-228600" defTabSz="762000">
              <a:defRPr>
                <a:solidFill>
                  <a:schemeClr val="tx1"/>
                </a:solidFill>
                <a:latin typeface="Arial" charset="0"/>
              </a:defRPr>
            </a:lvl4pPr>
            <a:lvl5pPr marL="2057400" indent="-228600" defTabSz="762000">
              <a:defRPr>
                <a:solidFill>
                  <a:schemeClr val="tx1"/>
                </a:solidFill>
                <a:latin typeface="Arial" charset="0"/>
              </a:defRPr>
            </a:lvl5pPr>
            <a:lvl6pPr marL="2514600" indent="-228600" defTabSz="762000" eaLnBrk="0" fontAlgn="base" hangingPunct="0">
              <a:spcBef>
                <a:spcPct val="0"/>
              </a:spcBef>
              <a:spcAft>
                <a:spcPct val="0"/>
              </a:spcAft>
              <a:defRPr>
                <a:solidFill>
                  <a:schemeClr val="tx1"/>
                </a:solidFill>
                <a:latin typeface="Arial" charset="0"/>
              </a:defRPr>
            </a:lvl6pPr>
            <a:lvl7pPr marL="2971800" indent="-228600" defTabSz="762000" eaLnBrk="0" fontAlgn="base" hangingPunct="0">
              <a:spcBef>
                <a:spcPct val="0"/>
              </a:spcBef>
              <a:spcAft>
                <a:spcPct val="0"/>
              </a:spcAft>
              <a:defRPr>
                <a:solidFill>
                  <a:schemeClr val="tx1"/>
                </a:solidFill>
                <a:latin typeface="Arial" charset="0"/>
              </a:defRPr>
            </a:lvl7pPr>
            <a:lvl8pPr marL="3429000" indent="-228600" defTabSz="762000" eaLnBrk="0" fontAlgn="base" hangingPunct="0">
              <a:spcBef>
                <a:spcPct val="0"/>
              </a:spcBef>
              <a:spcAft>
                <a:spcPct val="0"/>
              </a:spcAft>
              <a:defRPr>
                <a:solidFill>
                  <a:schemeClr val="tx1"/>
                </a:solidFill>
                <a:latin typeface="Arial" charset="0"/>
              </a:defRPr>
            </a:lvl8pPr>
            <a:lvl9pPr marL="3886200" indent="-228600" defTabSz="762000" eaLnBrk="0" fontAlgn="base" hangingPunct="0">
              <a:spcBef>
                <a:spcPct val="0"/>
              </a:spcBef>
              <a:spcAft>
                <a:spcPct val="0"/>
              </a:spcAft>
              <a:defRPr>
                <a:solidFill>
                  <a:schemeClr val="tx1"/>
                </a:solidFill>
                <a:latin typeface="Arial" charset="0"/>
              </a:defRPr>
            </a:lvl9pPr>
          </a:lstStyle>
          <a:p>
            <a:pPr algn="ctr">
              <a:defRPr/>
            </a:pPr>
            <a:r>
              <a:rPr lang="en-US" altLang="en-US" sz="1400" smtClean="0">
                <a:solidFill>
                  <a:srgbClr val="000000"/>
                </a:solidFill>
              </a:rPr>
              <a:t> </a:t>
            </a:r>
          </a:p>
        </p:txBody>
      </p:sp>
      <p:pic>
        <p:nvPicPr>
          <p:cNvPr id="14" name="picLogo"/>
          <p:cNvPicPr>
            <a:picLocks noChangeAspect="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9879013" y="1331913"/>
            <a:ext cx="1577975"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itle 3"/>
          <p:cNvSpPr>
            <a:spLocks noGrp="1"/>
          </p:cNvSpPr>
          <p:nvPr>
            <p:ph type="title"/>
          </p:nvPr>
        </p:nvSpPr>
        <p:spPr>
          <a:xfrm>
            <a:off x="5587200" y="3429002"/>
            <a:ext cx="6604800" cy="1340161"/>
          </a:xfrm>
        </p:spPr>
        <p:txBody>
          <a:bodyPr lIns="144000" tIns="72000" rIns="144000" bIns="36000" anchor="b">
            <a:noAutofit/>
          </a:bodyPr>
          <a:lstStyle>
            <a:lvl1pPr>
              <a:defRPr>
                <a:solidFill>
                  <a:srgbClr val="FFFFFF"/>
                </a:solidFill>
              </a:defRPr>
            </a:lvl1pPr>
          </a:lstStyle>
          <a:p>
            <a:r>
              <a:rPr lang="en-US" smtClean="0"/>
              <a:t>Click to edit Master title style</a:t>
            </a:r>
            <a:endParaRPr lang="en-US" dirty="0"/>
          </a:p>
        </p:txBody>
      </p:sp>
      <p:sp>
        <p:nvSpPr>
          <p:cNvPr id="16" name="Text Placeholder 2"/>
          <p:cNvSpPr>
            <a:spLocks noGrp="1"/>
          </p:cNvSpPr>
          <p:nvPr>
            <p:ph type="body" sz="quarter" idx="10"/>
          </p:nvPr>
        </p:nvSpPr>
        <p:spPr>
          <a:xfrm>
            <a:off x="5587200" y="4769162"/>
            <a:ext cx="6604800" cy="617258"/>
          </a:xfrm>
        </p:spPr>
        <p:txBody>
          <a:bodyPr lIns="144000" tIns="36000" rIns="144000" bIns="72000"/>
          <a:lstStyle>
            <a:lvl1pPr marL="0" indent="0">
              <a:spcBef>
                <a:spcPts val="0"/>
              </a:spcBef>
              <a:spcAft>
                <a:spcPts val="200"/>
              </a:spcAft>
              <a:buNone/>
              <a:defRPr sz="1600" b="0">
                <a:solidFill>
                  <a:srgbClr val="FFFFFF"/>
                </a:solidFill>
              </a:defRPr>
            </a:lvl1pPr>
          </a:lstStyle>
          <a:p>
            <a:pPr lvl="0"/>
            <a:r>
              <a:rPr lang="en-US" smtClean="0"/>
              <a:t>Click to edit Master text styles</a:t>
            </a:r>
          </a:p>
        </p:txBody>
      </p:sp>
    </p:spTree>
    <p:extLst>
      <p:ext uri="{BB962C8B-B14F-4D97-AF65-F5344CB8AC3E}">
        <p14:creationId xmlns:p14="http://schemas.microsoft.com/office/powerpoint/2010/main" val="874323277"/>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userDrawn="1">
  <p:cSld name="NVH Marketing Title Slide">
    <p:spTree>
      <p:nvGrpSpPr>
        <p:cNvPr id="1" name=""/>
        <p:cNvGrpSpPr/>
        <p:nvPr/>
      </p:nvGrpSpPr>
      <p:grpSpPr>
        <a:xfrm>
          <a:off x="0" y="0"/>
          <a:ext cx="0" cy="0"/>
          <a:chOff x="0" y="0"/>
          <a:chExt cx="0" cy="0"/>
        </a:xfrm>
      </p:grpSpPr>
      <p:pic>
        <p:nvPicPr>
          <p:cNvPr id="5" name="Picture 9"/>
          <p:cNvPicPr>
            <a:picLocks noChangeAspect="1"/>
          </p:cNvPicPr>
          <p:nvPr userDrawn="1"/>
        </p:nvPicPr>
        <p:blipFill>
          <a:blip r:embed="rId2">
            <a:extLst>
              <a:ext uri="{28A0092B-C50C-407E-A947-70E740481C1C}">
                <a14:useLocalDpi xmlns:a14="http://schemas.microsoft.com/office/drawing/2010/main" val="0"/>
              </a:ext>
            </a:extLst>
          </a:blip>
          <a:srcRect t="6000"/>
          <a:stretch>
            <a:fillRect/>
          </a:stretch>
        </p:blipFill>
        <p:spPr bwMode="auto">
          <a:xfrm>
            <a:off x="0" y="0"/>
            <a:ext cx="12192000" cy="6446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p:cNvSpPr/>
          <p:nvPr userDrawn="1"/>
        </p:nvSpPr>
        <p:spPr bwMode="auto">
          <a:xfrm>
            <a:off x="5587200" y="3429002"/>
            <a:ext cx="6604800" cy="2052531"/>
          </a:xfrm>
          <a:prstGeom prst="rect">
            <a:avLst/>
          </a:prstGeom>
          <a:gradFill>
            <a:gsLst>
              <a:gs pos="32000">
                <a:schemeClr val="accent1"/>
              </a:gs>
              <a:gs pos="100000">
                <a:schemeClr val="accent1">
                  <a:alpha val="85000"/>
                </a:schemeClr>
              </a:gs>
            </a:gsLst>
            <a:lin ang="5400000" scaled="0"/>
          </a:gradFill>
          <a:ln w="6350" cap="flat" cmpd="sng" algn="ctr">
            <a:noFill/>
            <a:prstDash val="solid"/>
            <a:round/>
            <a:headEnd type="none" w="med" len="med"/>
            <a:tailEnd type="none" w="med" len="med"/>
          </a:ln>
          <a:effectLst/>
        </p:spPr>
        <p:txBody>
          <a:bodyPr wrap="none" lIns="72000" tIns="72000" rIns="72000" bIns="72000" anchor="ctr"/>
          <a:lstStyle/>
          <a:p>
            <a:pPr algn="r" defTabSz="762000">
              <a:defRPr/>
            </a:pPr>
            <a:endParaRPr lang="en-US" sz="1400" dirty="0">
              <a:solidFill>
                <a:srgbClr val="000000"/>
              </a:solidFill>
            </a:endParaRPr>
          </a:p>
        </p:txBody>
      </p:sp>
      <p:sp>
        <p:nvSpPr>
          <p:cNvPr id="7" name="Rectangle 6"/>
          <p:cNvSpPr>
            <a:spLocks noChangeArrowheads="1"/>
          </p:cNvSpPr>
          <p:nvPr userDrawn="1"/>
        </p:nvSpPr>
        <p:spPr bwMode="auto">
          <a:xfrm>
            <a:off x="9144000" y="5386388"/>
            <a:ext cx="3048000" cy="95250"/>
          </a:xfrm>
          <a:prstGeom prst="rect">
            <a:avLst/>
          </a:prstGeom>
          <a:solidFill>
            <a:schemeClr val="accent2"/>
          </a:solidFill>
          <a:ln>
            <a:noFill/>
          </a:ln>
          <a:extLst>
            <a:ext uri="{91240B29-F687-4F45-9708-019B960494DF}">
              <a14:hiddenLine xmlns:a14="http://schemas.microsoft.com/office/drawing/2010/main" w="6350">
                <a:solidFill>
                  <a:srgbClr val="000000"/>
                </a:solidFill>
                <a:round/>
                <a:headEnd/>
                <a:tailEnd/>
              </a14:hiddenLine>
            </a:ext>
          </a:extLst>
        </p:spPr>
        <p:txBody>
          <a:bodyPr wrap="none" lIns="72000" tIns="72000" rIns="72000" bIns="72000" anchor="ctr"/>
          <a:lstStyle>
            <a:lvl1pPr defTabSz="762000">
              <a:defRPr>
                <a:solidFill>
                  <a:schemeClr val="tx1"/>
                </a:solidFill>
                <a:latin typeface="Arial" charset="0"/>
              </a:defRPr>
            </a:lvl1pPr>
            <a:lvl2pPr marL="742950" indent="-285750" defTabSz="762000">
              <a:defRPr>
                <a:solidFill>
                  <a:schemeClr val="tx1"/>
                </a:solidFill>
                <a:latin typeface="Arial" charset="0"/>
              </a:defRPr>
            </a:lvl2pPr>
            <a:lvl3pPr marL="1143000" indent="-228600" defTabSz="762000">
              <a:defRPr>
                <a:solidFill>
                  <a:schemeClr val="tx1"/>
                </a:solidFill>
                <a:latin typeface="Arial" charset="0"/>
              </a:defRPr>
            </a:lvl3pPr>
            <a:lvl4pPr marL="1600200" indent="-228600" defTabSz="762000">
              <a:defRPr>
                <a:solidFill>
                  <a:schemeClr val="tx1"/>
                </a:solidFill>
                <a:latin typeface="Arial" charset="0"/>
              </a:defRPr>
            </a:lvl4pPr>
            <a:lvl5pPr marL="2057400" indent="-228600" defTabSz="762000">
              <a:defRPr>
                <a:solidFill>
                  <a:schemeClr val="tx1"/>
                </a:solidFill>
                <a:latin typeface="Arial" charset="0"/>
              </a:defRPr>
            </a:lvl5pPr>
            <a:lvl6pPr marL="2514600" indent="-228600" defTabSz="762000" eaLnBrk="0" fontAlgn="base" hangingPunct="0">
              <a:spcBef>
                <a:spcPct val="0"/>
              </a:spcBef>
              <a:spcAft>
                <a:spcPct val="0"/>
              </a:spcAft>
              <a:defRPr>
                <a:solidFill>
                  <a:schemeClr val="tx1"/>
                </a:solidFill>
                <a:latin typeface="Arial" charset="0"/>
              </a:defRPr>
            </a:lvl6pPr>
            <a:lvl7pPr marL="2971800" indent="-228600" defTabSz="762000" eaLnBrk="0" fontAlgn="base" hangingPunct="0">
              <a:spcBef>
                <a:spcPct val="0"/>
              </a:spcBef>
              <a:spcAft>
                <a:spcPct val="0"/>
              </a:spcAft>
              <a:defRPr>
                <a:solidFill>
                  <a:schemeClr val="tx1"/>
                </a:solidFill>
                <a:latin typeface="Arial" charset="0"/>
              </a:defRPr>
            </a:lvl7pPr>
            <a:lvl8pPr marL="3429000" indent="-228600" defTabSz="762000" eaLnBrk="0" fontAlgn="base" hangingPunct="0">
              <a:spcBef>
                <a:spcPct val="0"/>
              </a:spcBef>
              <a:spcAft>
                <a:spcPct val="0"/>
              </a:spcAft>
              <a:defRPr>
                <a:solidFill>
                  <a:schemeClr val="tx1"/>
                </a:solidFill>
                <a:latin typeface="Arial" charset="0"/>
              </a:defRPr>
            </a:lvl8pPr>
            <a:lvl9pPr marL="3886200" indent="-228600" defTabSz="762000" eaLnBrk="0" fontAlgn="base" hangingPunct="0">
              <a:spcBef>
                <a:spcPct val="0"/>
              </a:spcBef>
              <a:spcAft>
                <a:spcPct val="0"/>
              </a:spcAft>
              <a:defRPr>
                <a:solidFill>
                  <a:schemeClr val="tx1"/>
                </a:solidFill>
                <a:latin typeface="Arial" charset="0"/>
              </a:defRPr>
            </a:lvl9pPr>
          </a:lstStyle>
          <a:p>
            <a:pPr algn="ctr">
              <a:defRPr/>
            </a:pPr>
            <a:endParaRPr lang="en-US" altLang="en-US" sz="1400" smtClean="0">
              <a:solidFill>
                <a:srgbClr val="000000"/>
              </a:solidFill>
            </a:endParaRPr>
          </a:p>
        </p:txBody>
      </p:sp>
      <p:sp>
        <p:nvSpPr>
          <p:cNvPr id="8" name="recStripe"/>
          <p:cNvSpPr>
            <a:spLocks noChangeArrowheads="1"/>
          </p:cNvSpPr>
          <p:nvPr userDrawn="1"/>
        </p:nvSpPr>
        <p:spPr bwMode="auto">
          <a:xfrm>
            <a:off x="0" y="6354763"/>
            <a:ext cx="9144000" cy="503237"/>
          </a:xfrm>
          <a:prstGeom prst="rect">
            <a:avLst/>
          </a:prstGeom>
          <a:solidFill>
            <a:srgbClr val="006BB7"/>
          </a:solidFill>
          <a:ln>
            <a:noFill/>
          </a:ln>
          <a:extLst>
            <a:ext uri="{91240B29-F687-4F45-9708-019B960494DF}">
              <a14:hiddenLine xmlns:a14="http://schemas.microsoft.com/office/drawing/2010/main" w="6350">
                <a:solidFill>
                  <a:schemeClr val="accent2"/>
                </a:solidFill>
                <a:round/>
                <a:headEnd/>
                <a:tailEnd/>
              </a14:hiddenLine>
            </a:ext>
          </a:extLst>
        </p:spPr>
        <p:txBody>
          <a:bodyPr wrap="none" lIns="72000" tIns="72000" rIns="72000" bIns="72000" anchor="ctr"/>
          <a:lstStyle>
            <a:lvl1pPr defTabSz="762000">
              <a:defRPr>
                <a:solidFill>
                  <a:schemeClr val="tx1"/>
                </a:solidFill>
                <a:latin typeface="Arial" charset="0"/>
              </a:defRPr>
            </a:lvl1pPr>
            <a:lvl2pPr marL="742950" indent="-285750" defTabSz="762000">
              <a:defRPr>
                <a:solidFill>
                  <a:schemeClr val="tx1"/>
                </a:solidFill>
                <a:latin typeface="Arial" charset="0"/>
              </a:defRPr>
            </a:lvl2pPr>
            <a:lvl3pPr marL="1143000" indent="-228600" defTabSz="762000">
              <a:defRPr>
                <a:solidFill>
                  <a:schemeClr val="tx1"/>
                </a:solidFill>
                <a:latin typeface="Arial" charset="0"/>
              </a:defRPr>
            </a:lvl3pPr>
            <a:lvl4pPr marL="1600200" indent="-228600" defTabSz="762000">
              <a:defRPr>
                <a:solidFill>
                  <a:schemeClr val="tx1"/>
                </a:solidFill>
                <a:latin typeface="Arial" charset="0"/>
              </a:defRPr>
            </a:lvl4pPr>
            <a:lvl5pPr marL="2057400" indent="-228600" defTabSz="762000">
              <a:defRPr>
                <a:solidFill>
                  <a:schemeClr val="tx1"/>
                </a:solidFill>
                <a:latin typeface="Arial" charset="0"/>
              </a:defRPr>
            </a:lvl5pPr>
            <a:lvl6pPr marL="2514600" indent="-228600" defTabSz="762000" eaLnBrk="0" fontAlgn="base" hangingPunct="0">
              <a:spcBef>
                <a:spcPct val="0"/>
              </a:spcBef>
              <a:spcAft>
                <a:spcPct val="0"/>
              </a:spcAft>
              <a:defRPr>
                <a:solidFill>
                  <a:schemeClr val="tx1"/>
                </a:solidFill>
                <a:latin typeface="Arial" charset="0"/>
              </a:defRPr>
            </a:lvl6pPr>
            <a:lvl7pPr marL="2971800" indent="-228600" defTabSz="762000" eaLnBrk="0" fontAlgn="base" hangingPunct="0">
              <a:spcBef>
                <a:spcPct val="0"/>
              </a:spcBef>
              <a:spcAft>
                <a:spcPct val="0"/>
              </a:spcAft>
              <a:defRPr>
                <a:solidFill>
                  <a:schemeClr val="tx1"/>
                </a:solidFill>
                <a:latin typeface="Arial" charset="0"/>
              </a:defRPr>
            </a:lvl7pPr>
            <a:lvl8pPr marL="3429000" indent="-228600" defTabSz="762000" eaLnBrk="0" fontAlgn="base" hangingPunct="0">
              <a:spcBef>
                <a:spcPct val="0"/>
              </a:spcBef>
              <a:spcAft>
                <a:spcPct val="0"/>
              </a:spcAft>
              <a:defRPr>
                <a:solidFill>
                  <a:schemeClr val="tx1"/>
                </a:solidFill>
                <a:latin typeface="Arial" charset="0"/>
              </a:defRPr>
            </a:lvl8pPr>
            <a:lvl9pPr marL="3886200" indent="-228600" defTabSz="762000" eaLnBrk="0" fontAlgn="base" hangingPunct="0">
              <a:spcBef>
                <a:spcPct val="0"/>
              </a:spcBef>
              <a:spcAft>
                <a:spcPct val="0"/>
              </a:spcAft>
              <a:defRPr>
                <a:solidFill>
                  <a:schemeClr val="tx1"/>
                </a:solidFill>
                <a:latin typeface="Arial" charset="0"/>
              </a:defRPr>
            </a:lvl9pPr>
          </a:lstStyle>
          <a:p>
            <a:pPr algn="ctr">
              <a:defRPr/>
            </a:pPr>
            <a:endParaRPr lang="en-US" altLang="en-US" sz="1400" smtClean="0">
              <a:solidFill>
                <a:srgbClr val="000000"/>
              </a:solidFill>
            </a:endParaRPr>
          </a:p>
        </p:txBody>
      </p:sp>
      <p:sp>
        <p:nvSpPr>
          <p:cNvPr id="9" name="recStripeWhite"/>
          <p:cNvSpPr>
            <a:spLocks noChangeArrowheads="1"/>
          </p:cNvSpPr>
          <p:nvPr userDrawn="1"/>
        </p:nvSpPr>
        <p:spPr bwMode="auto">
          <a:xfrm>
            <a:off x="9144000" y="6354763"/>
            <a:ext cx="3048000" cy="503237"/>
          </a:xfrm>
          <a:prstGeom prst="rect">
            <a:avLst/>
          </a:prstGeom>
          <a:solidFill>
            <a:srgbClr val="FFFFFF"/>
          </a:solidFill>
          <a:ln>
            <a:noFill/>
          </a:ln>
          <a:extLst>
            <a:ext uri="{91240B29-F687-4F45-9708-019B960494DF}">
              <a14:hiddenLine xmlns:a14="http://schemas.microsoft.com/office/drawing/2010/main" w="6350">
                <a:solidFill>
                  <a:srgbClr val="000000"/>
                </a:solidFill>
                <a:round/>
                <a:headEnd/>
                <a:tailEnd/>
              </a14:hiddenLine>
            </a:ext>
          </a:extLst>
        </p:spPr>
        <p:txBody>
          <a:bodyPr wrap="none" lIns="72000" tIns="72000" rIns="72000" bIns="72000" anchor="ctr"/>
          <a:lstStyle>
            <a:lvl1pPr defTabSz="762000">
              <a:defRPr>
                <a:solidFill>
                  <a:schemeClr val="tx1"/>
                </a:solidFill>
                <a:latin typeface="Arial" charset="0"/>
              </a:defRPr>
            </a:lvl1pPr>
            <a:lvl2pPr marL="742950" indent="-285750" defTabSz="762000">
              <a:defRPr>
                <a:solidFill>
                  <a:schemeClr val="tx1"/>
                </a:solidFill>
                <a:latin typeface="Arial" charset="0"/>
              </a:defRPr>
            </a:lvl2pPr>
            <a:lvl3pPr marL="1143000" indent="-228600" defTabSz="762000">
              <a:defRPr>
                <a:solidFill>
                  <a:schemeClr val="tx1"/>
                </a:solidFill>
                <a:latin typeface="Arial" charset="0"/>
              </a:defRPr>
            </a:lvl3pPr>
            <a:lvl4pPr marL="1600200" indent="-228600" defTabSz="762000">
              <a:defRPr>
                <a:solidFill>
                  <a:schemeClr val="tx1"/>
                </a:solidFill>
                <a:latin typeface="Arial" charset="0"/>
              </a:defRPr>
            </a:lvl4pPr>
            <a:lvl5pPr marL="2057400" indent="-228600" defTabSz="762000">
              <a:defRPr>
                <a:solidFill>
                  <a:schemeClr val="tx1"/>
                </a:solidFill>
                <a:latin typeface="Arial" charset="0"/>
              </a:defRPr>
            </a:lvl5pPr>
            <a:lvl6pPr marL="2514600" indent="-228600" defTabSz="762000" eaLnBrk="0" fontAlgn="base" hangingPunct="0">
              <a:spcBef>
                <a:spcPct val="0"/>
              </a:spcBef>
              <a:spcAft>
                <a:spcPct val="0"/>
              </a:spcAft>
              <a:defRPr>
                <a:solidFill>
                  <a:schemeClr val="tx1"/>
                </a:solidFill>
                <a:latin typeface="Arial" charset="0"/>
              </a:defRPr>
            </a:lvl6pPr>
            <a:lvl7pPr marL="2971800" indent="-228600" defTabSz="762000" eaLnBrk="0" fontAlgn="base" hangingPunct="0">
              <a:spcBef>
                <a:spcPct val="0"/>
              </a:spcBef>
              <a:spcAft>
                <a:spcPct val="0"/>
              </a:spcAft>
              <a:defRPr>
                <a:solidFill>
                  <a:schemeClr val="tx1"/>
                </a:solidFill>
                <a:latin typeface="Arial" charset="0"/>
              </a:defRPr>
            </a:lvl7pPr>
            <a:lvl8pPr marL="3429000" indent="-228600" defTabSz="762000" eaLnBrk="0" fontAlgn="base" hangingPunct="0">
              <a:spcBef>
                <a:spcPct val="0"/>
              </a:spcBef>
              <a:spcAft>
                <a:spcPct val="0"/>
              </a:spcAft>
              <a:defRPr>
                <a:solidFill>
                  <a:schemeClr val="tx1"/>
                </a:solidFill>
                <a:latin typeface="Arial" charset="0"/>
              </a:defRPr>
            </a:lvl8pPr>
            <a:lvl9pPr marL="3886200" indent="-228600" defTabSz="762000" eaLnBrk="0" fontAlgn="base" hangingPunct="0">
              <a:spcBef>
                <a:spcPct val="0"/>
              </a:spcBef>
              <a:spcAft>
                <a:spcPct val="0"/>
              </a:spcAft>
              <a:defRPr>
                <a:solidFill>
                  <a:schemeClr val="tx1"/>
                </a:solidFill>
                <a:latin typeface="Arial" charset="0"/>
              </a:defRPr>
            </a:lvl9pPr>
          </a:lstStyle>
          <a:p>
            <a:pPr algn="ctr">
              <a:defRPr/>
            </a:pPr>
            <a:endParaRPr lang="en-US" altLang="en-US" sz="1400" smtClean="0">
              <a:solidFill>
                <a:srgbClr val="000000"/>
              </a:solidFill>
            </a:endParaRPr>
          </a:p>
        </p:txBody>
      </p:sp>
      <p:sp>
        <p:nvSpPr>
          <p:cNvPr id="10" name="tbCopyright"/>
          <p:cNvSpPr txBox="1">
            <a:spLocks noChangeArrowheads="1"/>
          </p:cNvSpPr>
          <p:nvPr userDrawn="1"/>
        </p:nvSpPr>
        <p:spPr bwMode="white">
          <a:xfrm>
            <a:off x="201613" y="6742113"/>
            <a:ext cx="1370012"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wrap="none" lIns="0" tIns="0" rIns="0" bIns="0" anchor="ctr"/>
          <a:lstStyle>
            <a:lvl1pPr defTabSz="762000">
              <a:defRPr>
                <a:solidFill>
                  <a:schemeClr val="tx1"/>
                </a:solidFill>
                <a:latin typeface="Arial" charset="0"/>
              </a:defRPr>
            </a:lvl1pPr>
            <a:lvl2pPr marL="742950" indent="-285750" defTabSz="762000">
              <a:defRPr>
                <a:solidFill>
                  <a:schemeClr val="tx1"/>
                </a:solidFill>
                <a:latin typeface="Arial" charset="0"/>
              </a:defRPr>
            </a:lvl2pPr>
            <a:lvl3pPr marL="1143000" indent="-228600" defTabSz="762000">
              <a:defRPr>
                <a:solidFill>
                  <a:schemeClr val="tx1"/>
                </a:solidFill>
                <a:latin typeface="Arial" charset="0"/>
              </a:defRPr>
            </a:lvl3pPr>
            <a:lvl4pPr marL="1600200" indent="-228600" defTabSz="762000">
              <a:defRPr>
                <a:solidFill>
                  <a:schemeClr val="tx1"/>
                </a:solidFill>
                <a:latin typeface="Arial" charset="0"/>
              </a:defRPr>
            </a:lvl4pPr>
            <a:lvl5pPr marL="2057400" indent="-228600" defTabSz="762000">
              <a:defRPr>
                <a:solidFill>
                  <a:schemeClr val="tx1"/>
                </a:solidFill>
                <a:latin typeface="Arial" charset="0"/>
              </a:defRPr>
            </a:lvl5pPr>
            <a:lvl6pPr marL="2514600" indent="-228600" defTabSz="762000" eaLnBrk="0" fontAlgn="base" hangingPunct="0">
              <a:spcBef>
                <a:spcPct val="0"/>
              </a:spcBef>
              <a:spcAft>
                <a:spcPct val="0"/>
              </a:spcAft>
              <a:defRPr>
                <a:solidFill>
                  <a:schemeClr val="tx1"/>
                </a:solidFill>
                <a:latin typeface="Arial" charset="0"/>
              </a:defRPr>
            </a:lvl6pPr>
            <a:lvl7pPr marL="2971800" indent="-228600" defTabSz="762000" eaLnBrk="0" fontAlgn="base" hangingPunct="0">
              <a:spcBef>
                <a:spcPct val="0"/>
              </a:spcBef>
              <a:spcAft>
                <a:spcPct val="0"/>
              </a:spcAft>
              <a:defRPr>
                <a:solidFill>
                  <a:schemeClr val="tx1"/>
                </a:solidFill>
                <a:latin typeface="Arial" charset="0"/>
              </a:defRPr>
            </a:lvl7pPr>
            <a:lvl8pPr marL="3429000" indent="-228600" defTabSz="762000" eaLnBrk="0" fontAlgn="base" hangingPunct="0">
              <a:spcBef>
                <a:spcPct val="0"/>
              </a:spcBef>
              <a:spcAft>
                <a:spcPct val="0"/>
              </a:spcAft>
              <a:defRPr>
                <a:solidFill>
                  <a:schemeClr val="tx1"/>
                </a:solidFill>
                <a:latin typeface="Arial" charset="0"/>
              </a:defRPr>
            </a:lvl8pPr>
            <a:lvl9pPr marL="3886200" indent="-228600" defTabSz="762000" eaLnBrk="0" fontAlgn="base" hangingPunct="0">
              <a:spcBef>
                <a:spcPct val="0"/>
              </a:spcBef>
              <a:spcAft>
                <a:spcPct val="0"/>
              </a:spcAft>
              <a:defRPr>
                <a:solidFill>
                  <a:schemeClr val="tx1"/>
                </a:solidFill>
                <a:latin typeface="Arial" charset="0"/>
              </a:defRPr>
            </a:lvl9pPr>
          </a:lstStyle>
          <a:p>
            <a:pPr>
              <a:lnSpc>
                <a:spcPct val="90000"/>
              </a:lnSpc>
              <a:defRPr/>
            </a:pPr>
            <a:r>
              <a:rPr lang="en-US" altLang="en-US" sz="800" smtClean="0">
                <a:solidFill>
                  <a:srgbClr val="FFFFFF"/>
                </a:solidFill>
              </a:rPr>
              <a:t>© Ricardo plc 2017</a:t>
            </a:r>
          </a:p>
        </p:txBody>
      </p:sp>
      <p:pic>
        <p:nvPicPr>
          <p:cNvPr id="11" name="picDETITwhiteOnBlue"/>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422525" y="6354763"/>
            <a:ext cx="6721475"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WebAddrBoW"/>
          <p:cNvPicPr>
            <a:picLocks noChangeAspect="1"/>
          </p:cNvPicPr>
          <p:nvPr userDrawn="1"/>
        </p:nvPicPr>
        <p:blipFill>
          <a:blip r:embed="rId4">
            <a:extLst>
              <a:ext uri="{28A0092B-C50C-407E-A947-70E740481C1C}">
                <a14:useLocalDpi xmlns:a14="http://schemas.microsoft.com/office/drawing/2010/main" val="0"/>
              </a:ext>
            </a:extLst>
          </a:blip>
          <a:srcRect r="-116"/>
          <a:stretch>
            <a:fillRect/>
          </a:stretch>
        </p:blipFill>
        <p:spPr bwMode="auto">
          <a:xfrm>
            <a:off x="9144000" y="6354763"/>
            <a:ext cx="2400300" cy="5048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13" name="Rectangle 18"/>
          <p:cNvSpPr>
            <a:spLocks noChangeArrowheads="1"/>
          </p:cNvSpPr>
          <p:nvPr userDrawn="1"/>
        </p:nvSpPr>
        <p:spPr bwMode="auto">
          <a:xfrm>
            <a:off x="9144000" y="963613"/>
            <a:ext cx="3048000" cy="1501775"/>
          </a:xfrm>
          <a:prstGeom prst="rect">
            <a:avLst/>
          </a:prstGeom>
          <a:solidFill>
            <a:schemeClr val="bg1"/>
          </a:solidFill>
          <a:ln>
            <a:noFill/>
          </a:ln>
          <a:extLst>
            <a:ext uri="{91240B29-F687-4F45-9708-019B960494DF}">
              <a14:hiddenLine xmlns:a14="http://schemas.microsoft.com/office/drawing/2010/main" w="6350">
                <a:solidFill>
                  <a:srgbClr val="000000"/>
                </a:solidFill>
                <a:round/>
                <a:headEnd/>
                <a:tailEnd/>
              </a14:hiddenLine>
            </a:ext>
          </a:extLst>
        </p:spPr>
        <p:txBody>
          <a:bodyPr wrap="none" lIns="72000" tIns="72000" rIns="72000" bIns="72000" anchor="ctr"/>
          <a:lstStyle>
            <a:lvl1pPr defTabSz="762000">
              <a:defRPr>
                <a:solidFill>
                  <a:schemeClr val="tx1"/>
                </a:solidFill>
                <a:latin typeface="Arial" charset="0"/>
              </a:defRPr>
            </a:lvl1pPr>
            <a:lvl2pPr marL="742950" indent="-285750" defTabSz="762000">
              <a:defRPr>
                <a:solidFill>
                  <a:schemeClr val="tx1"/>
                </a:solidFill>
                <a:latin typeface="Arial" charset="0"/>
              </a:defRPr>
            </a:lvl2pPr>
            <a:lvl3pPr marL="1143000" indent="-228600" defTabSz="762000">
              <a:defRPr>
                <a:solidFill>
                  <a:schemeClr val="tx1"/>
                </a:solidFill>
                <a:latin typeface="Arial" charset="0"/>
              </a:defRPr>
            </a:lvl3pPr>
            <a:lvl4pPr marL="1600200" indent="-228600" defTabSz="762000">
              <a:defRPr>
                <a:solidFill>
                  <a:schemeClr val="tx1"/>
                </a:solidFill>
                <a:latin typeface="Arial" charset="0"/>
              </a:defRPr>
            </a:lvl4pPr>
            <a:lvl5pPr marL="2057400" indent="-228600" defTabSz="762000">
              <a:defRPr>
                <a:solidFill>
                  <a:schemeClr val="tx1"/>
                </a:solidFill>
                <a:latin typeface="Arial" charset="0"/>
              </a:defRPr>
            </a:lvl5pPr>
            <a:lvl6pPr marL="2514600" indent="-228600" defTabSz="762000" eaLnBrk="0" fontAlgn="base" hangingPunct="0">
              <a:spcBef>
                <a:spcPct val="0"/>
              </a:spcBef>
              <a:spcAft>
                <a:spcPct val="0"/>
              </a:spcAft>
              <a:defRPr>
                <a:solidFill>
                  <a:schemeClr val="tx1"/>
                </a:solidFill>
                <a:latin typeface="Arial" charset="0"/>
              </a:defRPr>
            </a:lvl6pPr>
            <a:lvl7pPr marL="2971800" indent="-228600" defTabSz="762000" eaLnBrk="0" fontAlgn="base" hangingPunct="0">
              <a:spcBef>
                <a:spcPct val="0"/>
              </a:spcBef>
              <a:spcAft>
                <a:spcPct val="0"/>
              </a:spcAft>
              <a:defRPr>
                <a:solidFill>
                  <a:schemeClr val="tx1"/>
                </a:solidFill>
                <a:latin typeface="Arial" charset="0"/>
              </a:defRPr>
            </a:lvl7pPr>
            <a:lvl8pPr marL="3429000" indent="-228600" defTabSz="762000" eaLnBrk="0" fontAlgn="base" hangingPunct="0">
              <a:spcBef>
                <a:spcPct val="0"/>
              </a:spcBef>
              <a:spcAft>
                <a:spcPct val="0"/>
              </a:spcAft>
              <a:defRPr>
                <a:solidFill>
                  <a:schemeClr val="tx1"/>
                </a:solidFill>
                <a:latin typeface="Arial" charset="0"/>
              </a:defRPr>
            </a:lvl8pPr>
            <a:lvl9pPr marL="3886200" indent="-228600" defTabSz="762000" eaLnBrk="0" fontAlgn="base" hangingPunct="0">
              <a:spcBef>
                <a:spcPct val="0"/>
              </a:spcBef>
              <a:spcAft>
                <a:spcPct val="0"/>
              </a:spcAft>
              <a:defRPr>
                <a:solidFill>
                  <a:schemeClr val="tx1"/>
                </a:solidFill>
                <a:latin typeface="Arial" charset="0"/>
              </a:defRPr>
            </a:lvl9pPr>
          </a:lstStyle>
          <a:p>
            <a:pPr algn="ctr">
              <a:defRPr/>
            </a:pPr>
            <a:r>
              <a:rPr lang="en-US" altLang="en-US" sz="1400" smtClean="0">
                <a:solidFill>
                  <a:srgbClr val="000000"/>
                </a:solidFill>
              </a:rPr>
              <a:t> </a:t>
            </a:r>
          </a:p>
        </p:txBody>
      </p:sp>
      <p:pic>
        <p:nvPicPr>
          <p:cNvPr id="14" name="picLogo"/>
          <p:cNvPicPr>
            <a:picLocks noChangeAspect="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9879013" y="1331913"/>
            <a:ext cx="1577975"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itle 3"/>
          <p:cNvSpPr>
            <a:spLocks noGrp="1"/>
          </p:cNvSpPr>
          <p:nvPr>
            <p:ph type="title"/>
          </p:nvPr>
        </p:nvSpPr>
        <p:spPr>
          <a:xfrm>
            <a:off x="5587200" y="3429002"/>
            <a:ext cx="6604800" cy="1340161"/>
          </a:xfrm>
        </p:spPr>
        <p:txBody>
          <a:bodyPr lIns="144000" tIns="72000" rIns="144000" bIns="36000" anchor="b">
            <a:noAutofit/>
          </a:bodyPr>
          <a:lstStyle>
            <a:lvl1pPr>
              <a:defRPr>
                <a:solidFill>
                  <a:srgbClr val="FFFFFF"/>
                </a:solidFill>
              </a:defRPr>
            </a:lvl1pPr>
          </a:lstStyle>
          <a:p>
            <a:r>
              <a:rPr lang="en-US" smtClean="0"/>
              <a:t>Click to edit Master title style</a:t>
            </a:r>
            <a:endParaRPr lang="en-US" dirty="0"/>
          </a:p>
        </p:txBody>
      </p:sp>
      <p:sp>
        <p:nvSpPr>
          <p:cNvPr id="16" name="Text Placeholder 2"/>
          <p:cNvSpPr>
            <a:spLocks noGrp="1"/>
          </p:cNvSpPr>
          <p:nvPr>
            <p:ph type="body" sz="quarter" idx="10"/>
          </p:nvPr>
        </p:nvSpPr>
        <p:spPr>
          <a:xfrm>
            <a:off x="5587200" y="4769162"/>
            <a:ext cx="6604800" cy="617258"/>
          </a:xfrm>
        </p:spPr>
        <p:txBody>
          <a:bodyPr lIns="144000" tIns="36000" rIns="144000" bIns="72000"/>
          <a:lstStyle>
            <a:lvl1pPr marL="0" indent="0">
              <a:spcBef>
                <a:spcPts val="0"/>
              </a:spcBef>
              <a:spcAft>
                <a:spcPts val="200"/>
              </a:spcAft>
              <a:buNone/>
              <a:defRPr sz="1600" b="0">
                <a:solidFill>
                  <a:srgbClr val="FFFFFF"/>
                </a:solidFill>
              </a:defRPr>
            </a:lvl1pPr>
          </a:lstStyle>
          <a:p>
            <a:pPr lvl="0"/>
            <a:r>
              <a:rPr lang="en-US" smtClean="0"/>
              <a:t>Click to edit Master text styles</a:t>
            </a:r>
          </a:p>
        </p:txBody>
      </p:sp>
    </p:spTree>
    <p:extLst>
      <p:ext uri="{BB962C8B-B14F-4D97-AF65-F5344CB8AC3E}">
        <p14:creationId xmlns:p14="http://schemas.microsoft.com/office/powerpoint/2010/main" val="166820376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Technology Marketing Title Slide">
    <p:spTree>
      <p:nvGrpSpPr>
        <p:cNvPr id="1" name=""/>
        <p:cNvGrpSpPr/>
        <p:nvPr/>
      </p:nvGrpSpPr>
      <p:grpSpPr>
        <a:xfrm>
          <a:off x="0" y="0"/>
          <a:ext cx="0" cy="0"/>
          <a:chOff x="0" y="0"/>
          <a:chExt cx="0" cy="0"/>
        </a:xfrm>
      </p:grpSpPr>
      <p:pic>
        <p:nvPicPr>
          <p:cNvPr id="5" name="Picture 9"/>
          <p:cNvPicPr>
            <a:picLocks noChangeAspect="1"/>
          </p:cNvPicPr>
          <p:nvPr userDrawn="1"/>
        </p:nvPicPr>
        <p:blipFill>
          <a:blip r:embed="rId2">
            <a:extLst>
              <a:ext uri="{28A0092B-C50C-407E-A947-70E740481C1C}">
                <a14:useLocalDpi xmlns:a14="http://schemas.microsoft.com/office/drawing/2010/main" val="0"/>
              </a:ext>
            </a:extLst>
          </a:blip>
          <a:srcRect l="1904" r="2895"/>
          <a:stretch>
            <a:fillRect/>
          </a:stretch>
        </p:blipFill>
        <p:spPr bwMode="auto">
          <a:xfrm>
            <a:off x="0" y="0"/>
            <a:ext cx="12192000" cy="635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p:cNvSpPr/>
          <p:nvPr userDrawn="1"/>
        </p:nvSpPr>
        <p:spPr bwMode="auto">
          <a:xfrm>
            <a:off x="5587200" y="3429002"/>
            <a:ext cx="6604800" cy="2052531"/>
          </a:xfrm>
          <a:prstGeom prst="rect">
            <a:avLst/>
          </a:prstGeom>
          <a:gradFill>
            <a:gsLst>
              <a:gs pos="32000">
                <a:schemeClr val="accent1"/>
              </a:gs>
              <a:gs pos="100000">
                <a:schemeClr val="accent1">
                  <a:alpha val="85000"/>
                </a:schemeClr>
              </a:gs>
            </a:gsLst>
            <a:lin ang="5400000" scaled="0"/>
          </a:gradFill>
          <a:ln w="6350" cap="flat" cmpd="sng" algn="ctr">
            <a:noFill/>
            <a:prstDash val="solid"/>
            <a:round/>
            <a:headEnd type="none" w="med" len="med"/>
            <a:tailEnd type="none" w="med" len="med"/>
          </a:ln>
          <a:effectLst/>
        </p:spPr>
        <p:txBody>
          <a:bodyPr wrap="none" lIns="72000" tIns="72000" rIns="72000" bIns="72000" anchor="ctr"/>
          <a:lstStyle/>
          <a:p>
            <a:pPr algn="r" defTabSz="762000">
              <a:defRPr/>
            </a:pPr>
            <a:endParaRPr lang="en-US" sz="1400" dirty="0">
              <a:solidFill>
                <a:srgbClr val="000000"/>
              </a:solidFill>
            </a:endParaRPr>
          </a:p>
        </p:txBody>
      </p:sp>
      <p:sp>
        <p:nvSpPr>
          <p:cNvPr id="7" name="Rectangle 6"/>
          <p:cNvSpPr>
            <a:spLocks noChangeArrowheads="1"/>
          </p:cNvSpPr>
          <p:nvPr userDrawn="1"/>
        </p:nvSpPr>
        <p:spPr bwMode="auto">
          <a:xfrm>
            <a:off x="9144000" y="5386388"/>
            <a:ext cx="3048000" cy="95250"/>
          </a:xfrm>
          <a:prstGeom prst="rect">
            <a:avLst/>
          </a:prstGeom>
          <a:solidFill>
            <a:schemeClr val="accent2"/>
          </a:solidFill>
          <a:ln>
            <a:noFill/>
          </a:ln>
          <a:extLst>
            <a:ext uri="{91240B29-F687-4F45-9708-019B960494DF}">
              <a14:hiddenLine xmlns:a14="http://schemas.microsoft.com/office/drawing/2010/main" w="6350">
                <a:solidFill>
                  <a:srgbClr val="000000"/>
                </a:solidFill>
                <a:round/>
                <a:headEnd/>
                <a:tailEnd/>
              </a14:hiddenLine>
            </a:ext>
          </a:extLst>
        </p:spPr>
        <p:txBody>
          <a:bodyPr wrap="none" lIns="72000" tIns="72000" rIns="72000" bIns="72000" anchor="ctr"/>
          <a:lstStyle>
            <a:lvl1pPr defTabSz="762000">
              <a:defRPr>
                <a:solidFill>
                  <a:schemeClr val="tx1"/>
                </a:solidFill>
                <a:latin typeface="Arial" charset="0"/>
              </a:defRPr>
            </a:lvl1pPr>
            <a:lvl2pPr marL="742950" indent="-285750" defTabSz="762000">
              <a:defRPr>
                <a:solidFill>
                  <a:schemeClr val="tx1"/>
                </a:solidFill>
                <a:latin typeface="Arial" charset="0"/>
              </a:defRPr>
            </a:lvl2pPr>
            <a:lvl3pPr marL="1143000" indent="-228600" defTabSz="762000">
              <a:defRPr>
                <a:solidFill>
                  <a:schemeClr val="tx1"/>
                </a:solidFill>
                <a:latin typeface="Arial" charset="0"/>
              </a:defRPr>
            </a:lvl3pPr>
            <a:lvl4pPr marL="1600200" indent="-228600" defTabSz="762000">
              <a:defRPr>
                <a:solidFill>
                  <a:schemeClr val="tx1"/>
                </a:solidFill>
                <a:latin typeface="Arial" charset="0"/>
              </a:defRPr>
            </a:lvl4pPr>
            <a:lvl5pPr marL="2057400" indent="-228600" defTabSz="762000">
              <a:defRPr>
                <a:solidFill>
                  <a:schemeClr val="tx1"/>
                </a:solidFill>
                <a:latin typeface="Arial" charset="0"/>
              </a:defRPr>
            </a:lvl5pPr>
            <a:lvl6pPr marL="2514600" indent="-228600" defTabSz="762000" eaLnBrk="0" fontAlgn="base" hangingPunct="0">
              <a:spcBef>
                <a:spcPct val="0"/>
              </a:spcBef>
              <a:spcAft>
                <a:spcPct val="0"/>
              </a:spcAft>
              <a:defRPr>
                <a:solidFill>
                  <a:schemeClr val="tx1"/>
                </a:solidFill>
                <a:latin typeface="Arial" charset="0"/>
              </a:defRPr>
            </a:lvl6pPr>
            <a:lvl7pPr marL="2971800" indent="-228600" defTabSz="762000" eaLnBrk="0" fontAlgn="base" hangingPunct="0">
              <a:spcBef>
                <a:spcPct val="0"/>
              </a:spcBef>
              <a:spcAft>
                <a:spcPct val="0"/>
              </a:spcAft>
              <a:defRPr>
                <a:solidFill>
                  <a:schemeClr val="tx1"/>
                </a:solidFill>
                <a:latin typeface="Arial" charset="0"/>
              </a:defRPr>
            </a:lvl7pPr>
            <a:lvl8pPr marL="3429000" indent="-228600" defTabSz="762000" eaLnBrk="0" fontAlgn="base" hangingPunct="0">
              <a:spcBef>
                <a:spcPct val="0"/>
              </a:spcBef>
              <a:spcAft>
                <a:spcPct val="0"/>
              </a:spcAft>
              <a:defRPr>
                <a:solidFill>
                  <a:schemeClr val="tx1"/>
                </a:solidFill>
                <a:latin typeface="Arial" charset="0"/>
              </a:defRPr>
            </a:lvl8pPr>
            <a:lvl9pPr marL="3886200" indent="-228600" defTabSz="762000" eaLnBrk="0" fontAlgn="base" hangingPunct="0">
              <a:spcBef>
                <a:spcPct val="0"/>
              </a:spcBef>
              <a:spcAft>
                <a:spcPct val="0"/>
              </a:spcAft>
              <a:defRPr>
                <a:solidFill>
                  <a:schemeClr val="tx1"/>
                </a:solidFill>
                <a:latin typeface="Arial" charset="0"/>
              </a:defRPr>
            </a:lvl9pPr>
          </a:lstStyle>
          <a:p>
            <a:pPr algn="ctr">
              <a:defRPr/>
            </a:pPr>
            <a:endParaRPr lang="en-US" altLang="en-US" sz="1400" smtClean="0">
              <a:solidFill>
                <a:srgbClr val="000000"/>
              </a:solidFill>
            </a:endParaRPr>
          </a:p>
        </p:txBody>
      </p:sp>
      <p:sp>
        <p:nvSpPr>
          <p:cNvPr id="8" name="recStripe"/>
          <p:cNvSpPr>
            <a:spLocks noChangeArrowheads="1"/>
          </p:cNvSpPr>
          <p:nvPr userDrawn="1"/>
        </p:nvSpPr>
        <p:spPr bwMode="auto">
          <a:xfrm>
            <a:off x="0" y="6354763"/>
            <a:ext cx="9144000" cy="503237"/>
          </a:xfrm>
          <a:prstGeom prst="rect">
            <a:avLst/>
          </a:prstGeom>
          <a:solidFill>
            <a:srgbClr val="006BB7"/>
          </a:solidFill>
          <a:ln>
            <a:noFill/>
          </a:ln>
          <a:extLst>
            <a:ext uri="{91240B29-F687-4F45-9708-019B960494DF}">
              <a14:hiddenLine xmlns:a14="http://schemas.microsoft.com/office/drawing/2010/main" w="6350">
                <a:solidFill>
                  <a:schemeClr val="accent2"/>
                </a:solidFill>
                <a:round/>
                <a:headEnd/>
                <a:tailEnd/>
              </a14:hiddenLine>
            </a:ext>
          </a:extLst>
        </p:spPr>
        <p:txBody>
          <a:bodyPr wrap="none" lIns="72000" tIns="72000" rIns="72000" bIns="72000" anchor="ctr"/>
          <a:lstStyle>
            <a:lvl1pPr defTabSz="762000">
              <a:defRPr>
                <a:solidFill>
                  <a:schemeClr val="tx1"/>
                </a:solidFill>
                <a:latin typeface="Arial" charset="0"/>
              </a:defRPr>
            </a:lvl1pPr>
            <a:lvl2pPr marL="742950" indent="-285750" defTabSz="762000">
              <a:defRPr>
                <a:solidFill>
                  <a:schemeClr val="tx1"/>
                </a:solidFill>
                <a:latin typeface="Arial" charset="0"/>
              </a:defRPr>
            </a:lvl2pPr>
            <a:lvl3pPr marL="1143000" indent="-228600" defTabSz="762000">
              <a:defRPr>
                <a:solidFill>
                  <a:schemeClr val="tx1"/>
                </a:solidFill>
                <a:latin typeface="Arial" charset="0"/>
              </a:defRPr>
            </a:lvl3pPr>
            <a:lvl4pPr marL="1600200" indent="-228600" defTabSz="762000">
              <a:defRPr>
                <a:solidFill>
                  <a:schemeClr val="tx1"/>
                </a:solidFill>
                <a:latin typeface="Arial" charset="0"/>
              </a:defRPr>
            </a:lvl4pPr>
            <a:lvl5pPr marL="2057400" indent="-228600" defTabSz="762000">
              <a:defRPr>
                <a:solidFill>
                  <a:schemeClr val="tx1"/>
                </a:solidFill>
                <a:latin typeface="Arial" charset="0"/>
              </a:defRPr>
            </a:lvl5pPr>
            <a:lvl6pPr marL="2514600" indent="-228600" defTabSz="762000" eaLnBrk="0" fontAlgn="base" hangingPunct="0">
              <a:spcBef>
                <a:spcPct val="0"/>
              </a:spcBef>
              <a:spcAft>
                <a:spcPct val="0"/>
              </a:spcAft>
              <a:defRPr>
                <a:solidFill>
                  <a:schemeClr val="tx1"/>
                </a:solidFill>
                <a:latin typeface="Arial" charset="0"/>
              </a:defRPr>
            </a:lvl6pPr>
            <a:lvl7pPr marL="2971800" indent="-228600" defTabSz="762000" eaLnBrk="0" fontAlgn="base" hangingPunct="0">
              <a:spcBef>
                <a:spcPct val="0"/>
              </a:spcBef>
              <a:spcAft>
                <a:spcPct val="0"/>
              </a:spcAft>
              <a:defRPr>
                <a:solidFill>
                  <a:schemeClr val="tx1"/>
                </a:solidFill>
                <a:latin typeface="Arial" charset="0"/>
              </a:defRPr>
            </a:lvl7pPr>
            <a:lvl8pPr marL="3429000" indent="-228600" defTabSz="762000" eaLnBrk="0" fontAlgn="base" hangingPunct="0">
              <a:spcBef>
                <a:spcPct val="0"/>
              </a:spcBef>
              <a:spcAft>
                <a:spcPct val="0"/>
              </a:spcAft>
              <a:defRPr>
                <a:solidFill>
                  <a:schemeClr val="tx1"/>
                </a:solidFill>
                <a:latin typeface="Arial" charset="0"/>
              </a:defRPr>
            </a:lvl8pPr>
            <a:lvl9pPr marL="3886200" indent="-228600" defTabSz="762000" eaLnBrk="0" fontAlgn="base" hangingPunct="0">
              <a:spcBef>
                <a:spcPct val="0"/>
              </a:spcBef>
              <a:spcAft>
                <a:spcPct val="0"/>
              </a:spcAft>
              <a:defRPr>
                <a:solidFill>
                  <a:schemeClr val="tx1"/>
                </a:solidFill>
                <a:latin typeface="Arial" charset="0"/>
              </a:defRPr>
            </a:lvl9pPr>
          </a:lstStyle>
          <a:p>
            <a:pPr algn="ctr">
              <a:defRPr/>
            </a:pPr>
            <a:endParaRPr lang="en-US" altLang="en-US" sz="1400" smtClean="0">
              <a:solidFill>
                <a:srgbClr val="000000"/>
              </a:solidFill>
            </a:endParaRPr>
          </a:p>
        </p:txBody>
      </p:sp>
      <p:sp>
        <p:nvSpPr>
          <p:cNvPr id="9" name="recStripeWhite"/>
          <p:cNvSpPr>
            <a:spLocks noChangeArrowheads="1"/>
          </p:cNvSpPr>
          <p:nvPr userDrawn="1"/>
        </p:nvSpPr>
        <p:spPr bwMode="auto">
          <a:xfrm>
            <a:off x="9144000" y="6354763"/>
            <a:ext cx="3048000" cy="503237"/>
          </a:xfrm>
          <a:prstGeom prst="rect">
            <a:avLst/>
          </a:prstGeom>
          <a:solidFill>
            <a:srgbClr val="FFFFFF"/>
          </a:solidFill>
          <a:ln>
            <a:noFill/>
          </a:ln>
          <a:extLst>
            <a:ext uri="{91240B29-F687-4F45-9708-019B960494DF}">
              <a14:hiddenLine xmlns:a14="http://schemas.microsoft.com/office/drawing/2010/main" w="6350">
                <a:solidFill>
                  <a:srgbClr val="000000"/>
                </a:solidFill>
                <a:round/>
                <a:headEnd/>
                <a:tailEnd/>
              </a14:hiddenLine>
            </a:ext>
          </a:extLst>
        </p:spPr>
        <p:txBody>
          <a:bodyPr wrap="none" lIns="72000" tIns="72000" rIns="72000" bIns="72000" anchor="ctr"/>
          <a:lstStyle>
            <a:lvl1pPr defTabSz="762000">
              <a:defRPr>
                <a:solidFill>
                  <a:schemeClr val="tx1"/>
                </a:solidFill>
                <a:latin typeface="Arial" charset="0"/>
              </a:defRPr>
            </a:lvl1pPr>
            <a:lvl2pPr marL="742950" indent="-285750" defTabSz="762000">
              <a:defRPr>
                <a:solidFill>
                  <a:schemeClr val="tx1"/>
                </a:solidFill>
                <a:latin typeface="Arial" charset="0"/>
              </a:defRPr>
            </a:lvl2pPr>
            <a:lvl3pPr marL="1143000" indent="-228600" defTabSz="762000">
              <a:defRPr>
                <a:solidFill>
                  <a:schemeClr val="tx1"/>
                </a:solidFill>
                <a:latin typeface="Arial" charset="0"/>
              </a:defRPr>
            </a:lvl3pPr>
            <a:lvl4pPr marL="1600200" indent="-228600" defTabSz="762000">
              <a:defRPr>
                <a:solidFill>
                  <a:schemeClr val="tx1"/>
                </a:solidFill>
                <a:latin typeface="Arial" charset="0"/>
              </a:defRPr>
            </a:lvl4pPr>
            <a:lvl5pPr marL="2057400" indent="-228600" defTabSz="762000">
              <a:defRPr>
                <a:solidFill>
                  <a:schemeClr val="tx1"/>
                </a:solidFill>
                <a:latin typeface="Arial" charset="0"/>
              </a:defRPr>
            </a:lvl5pPr>
            <a:lvl6pPr marL="2514600" indent="-228600" defTabSz="762000" eaLnBrk="0" fontAlgn="base" hangingPunct="0">
              <a:spcBef>
                <a:spcPct val="0"/>
              </a:spcBef>
              <a:spcAft>
                <a:spcPct val="0"/>
              </a:spcAft>
              <a:defRPr>
                <a:solidFill>
                  <a:schemeClr val="tx1"/>
                </a:solidFill>
                <a:latin typeface="Arial" charset="0"/>
              </a:defRPr>
            </a:lvl6pPr>
            <a:lvl7pPr marL="2971800" indent="-228600" defTabSz="762000" eaLnBrk="0" fontAlgn="base" hangingPunct="0">
              <a:spcBef>
                <a:spcPct val="0"/>
              </a:spcBef>
              <a:spcAft>
                <a:spcPct val="0"/>
              </a:spcAft>
              <a:defRPr>
                <a:solidFill>
                  <a:schemeClr val="tx1"/>
                </a:solidFill>
                <a:latin typeface="Arial" charset="0"/>
              </a:defRPr>
            </a:lvl7pPr>
            <a:lvl8pPr marL="3429000" indent="-228600" defTabSz="762000" eaLnBrk="0" fontAlgn="base" hangingPunct="0">
              <a:spcBef>
                <a:spcPct val="0"/>
              </a:spcBef>
              <a:spcAft>
                <a:spcPct val="0"/>
              </a:spcAft>
              <a:defRPr>
                <a:solidFill>
                  <a:schemeClr val="tx1"/>
                </a:solidFill>
                <a:latin typeface="Arial" charset="0"/>
              </a:defRPr>
            </a:lvl8pPr>
            <a:lvl9pPr marL="3886200" indent="-228600" defTabSz="762000" eaLnBrk="0" fontAlgn="base" hangingPunct="0">
              <a:spcBef>
                <a:spcPct val="0"/>
              </a:spcBef>
              <a:spcAft>
                <a:spcPct val="0"/>
              </a:spcAft>
              <a:defRPr>
                <a:solidFill>
                  <a:schemeClr val="tx1"/>
                </a:solidFill>
                <a:latin typeface="Arial" charset="0"/>
              </a:defRPr>
            </a:lvl9pPr>
          </a:lstStyle>
          <a:p>
            <a:pPr algn="ctr">
              <a:defRPr/>
            </a:pPr>
            <a:endParaRPr lang="en-US" altLang="en-US" sz="1400" smtClean="0">
              <a:solidFill>
                <a:srgbClr val="000000"/>
              </a:solidFill>
            </a:endParaRPr>
          </a:p>
        </p:txBody>
      </p:sp>
      <p:sp>
        <p:nvSpPr>
          <p:cNvPr id="10" name="tbCopyright"/>
          <p:cNvSpPr txBox="1">
            <a:spLocks noChangeArrowheads="1"/>
          </p:cNvSpPr>
          <p:nvPr userDrawn="1"/>
        </p:nvSpPr>
        <p:spPr bwMode="white">
          <a:xfrm>
            <a:off x="201613" y="6742113"/>
            <a:ext cx="1370012"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wrap="none" lIns="0" tIns="0" rIns="0" bIns="0" anchor="ctr"/>
          <a:lstStyle>
            <a:lvl1pPr defTabSz="762000">
              <a:defRPr>
                <a:solidFill>
                  <a:schemeClr val="tx1"/>
                </a:solidFill>
                <a:latin typeface="Arial" charset="0"/>
              </a:defRPr>
            </a:lvl1pPr>
            <a:lvl2pPr marL="742950" indent="-285750" defTabSz="762000">
              <a:defRPr>
                <a:solidFill>
                  <a:schemeClr val="tx1"/>
                </a:solidFill>
                <a:latin typeface="Arial" charset="0"/>
              </a:defRPr>
            </a:lvl2pPr>
            <a:lvl3pPr marL="1143000" indent="-228600" defTabSz="762000">
              <a:defRPr>
                <a:solidFill>
                  <a:schemeClr val="tx1"/>
                </a:solidFill>
                <a:latin typeface="Arial" charset="0"/>
              </a:defRPr>
            </a:lvl3pPr>
            <a:lvl4pPr marL="1600200" indent="-228600" defTabSz="762000">
              <a:defRPr>
                <a:solidFill>
                  <a:schemeClr val="tx1"/>
                </a:solidFill>
                <a:latin typeface="Arial" charset="0"/>
              </a:defRPr>
            </a:lvl4pPr>
            <a:lvl5pPr marL="2057400" indent="-228600" defTabSz="762000">
              <a:defRPr>
                <a:solidFill>
                  <a:schemeClr val="tx1"/>
                </a:solidFill>
                <a:latin typeface="Arial" charset="0"/>
              </a:defRPr>
            </a:lvl5pPr>
            <a:lvl6pPr marL="2514600" indent="-228600" defTabSz="762000" eaLnBrk="0" fontAlgn="base" hangingPunct="0">
              <a:spcBef>
                <a:spcPct val="0"/>
              </a:spcBef>
              <a:spcAft>
                <a:spcPct val="0"/>
              </a:spcAft>
              <a:defRPr>
                <a:solidFill>
                  <a:schemeClr val="tx1"/>
                </a:solidFill>
                <a:latin typeface="Arial" charset="0"/>
              </a:defRPr>
            </a:lvl6pPr>
            <a:lvl7pPr marL="2971800" indent="-228600" defTabSz="762000" eaLnBrk="0" fontAlgn="base" hangingPunct="0">
              <a:spcBef>
                <a:spcPct val="0"/>
              </a:spcBef>
              <a:spcAft>
                <a:spcPct val="0"/>
              </a:spcAft>
              <a:defRPr>
                <a:solidFill>
                  <a:schemeClr val="tx1"/>
                </a:solidFill>
                <a:latin typeface="Arial" charset="0"/>
              </a:defRPr>
            </a:lvl7pPr>
            <a:lvl8pPr marL="3429000" indent="-228600" defTabSz="762000" eaLnBrk="0" fontAlgn="base" hangingPunct="0">
              <a:spcBef>
                <a:spcPct val="0"/>
              </a:spcBef>
              <a:spcAft>
                <a:spcPct val="0"/>
              </a:spcAft>
              <a:defRPr>
                <a:solidFill>
                  <a:schemeClr val="tx1"/>
                </a:solidFill>
                <a:latin typeface="Arial" charset="0"/>
              </a:defRPr>
            </a:lvl8pPr>
            <a:lvl9pPr marL="3886200" indent="-228600" defTabSz="762000" eaLnBrk="0" fontAlgn="base" hangingPunct="0">
              <a:spcBef>
                <a:spcPct val="0"/>
              </a:spcBef>
              <a:spcAft>
                <a:spcPct val="0"/>
              </a:spcAft>
              <a:defRPr>
                <a:solidFill>
                  <a:schemeClr val="tx1"/>
                </a:solidFill>
                <a:latin typeface="Arial" charset="0"/>
              </a:defRPr>
            </a:lvl9pPr>
          </a:lstStyle>
          <a:p>
            <a:pPr>
              <a:lnSpc>
                <a:spcPct val="90000"/>
              </a:lnSpc>
              <a:defRPr/>
            </a:pPr>
            <a:r>
              <a:rPr lang="en-US" altLang="en-US" sz="800" smtClean="0">
                <a:solidFill>
                  <a:srgbClr val="FFFFFF"/>
                </a:solidFill>
              </a:rPr>
              <a:t>© Ricardo plc 2017</a:t>
            </a:r>
          </a:p>
        </p:txBody>
      </p:sp>
      <p:pic>
        <p:nvPicPr>
          <p:cNvPr id="11" name="picDETITwhiteOnBlue"/>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422525" y="6354763"/>
            <a:ext cx="6721475"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WebAddrBoW"/>
          <p:cNvPicPr>
            <a:picLocks noChangeAspect="1"/>
          </p:cNvPicPr>
          <p:nvPr userDrawn="1"/>
        </p:nvPicPr>
        <p:blipFill>
          <a:blip r:embed="rId4">
            <a:extLst>
              <a:ext uri="{28A0092B-C50C-407E-A947-70E740481C1C}">
                <a14:useLocalDpi xmlns:a14="http://schemas.microsoft.com/office/drawing/2010/main" val="0"/>
              </a:ext>
            </a:extLst>
          </a:blip>
          <a:srcRect r="-116"/>
          <a:stretch>
            <a:fillRect/>
          </a:stretch>
        </p:blipFill>
        <p:spPr bwMode="auto">
          <a:xfrm>
            <a:off x="9144000" y="6354763"/>
            <a:ext cx="2400300" cy="5048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13" name="Rectangle 18"/>
          <p:cNvSpPr>
            <a:spLocks noChangeArrowheads="1"/>
          </p:cNvSpPr>
          <p:nvPr userDrawn="1"/>
        </p:nvSpPr>
        <p:spPr bwMode="auto">
          <a:xfrm>
            <a:off x="9144000" y="963613"/>
            <a:ext cx="3048000" cy="1501775"/>
          </a:xfrm>
          <a:prstGeom prst="rect">
            <a:avLst/>
          </a:prstGeom>
          <a:solidFill>
            <a:schemeClr val="bg1"/>
          </a:solidFill>
          <a:ln>
            <a:noFill/>
          </a:ln>
          <a:extLst>
            <a:ext uri="{91240B29-F687-4F45-9708-019B960494DF}">
              <a14:hiddenLine xmlns:a14="http://schemas.microsoft.com/office/drawing/2010/main" w="6350">
                <a:solidFill>
                  <a:srgbClr val="000000"/>
                </a:solidFill>
                <a:round/>
                <a:headEnd/>
                <a:tailEnd/>
              </a14:hiddenLine>
            </a:ext>
          </a:extLst>
        </p:spPr>
        <p:txBody>
          <a:bodyPr wrap="none" lIns="72000" tIns="72000" rIns="72000" bIns="72000" anchor="ctr"/>
          <a:lstStyle>
            <a:lvl1pPr defTabSz="762000">
              <a:defRPr>
                <a:solidFill>
                  <a:schemeClr val="tx1"/>
                </a:solidFill>
                <a:latin typeface="Arial" charset="0"/>
              </a:defRPr>
            </a:lvl1pPr>
            <a:lvl2pPr marL="742950" indent="-285750" defTabSz="762000">
              <a:defRPr>
                <a:solidFill>
                  <a:schemeClr val="tx1"/>
                </a:solidFill>
                <a:latin typeface="Arial" charset="0"/>
              </a:defRPr>
            </a:lvl2pPr>
            <a:lvl3pPr marL="1143000" indent="-228600" defTabSz="762000">
              <a:defRPr>
                <a:solidFill>
                  <a:schemeClr val="tx1"/>
                </a:solidFill>
                <a:latin typeface="Arial" charset="0"/>
              </a:defRPr>
            </a:lvl3pPr>
            <a:lvl4pPr marL="1600200" indent="-228600" defTabSz="762000">
              <a:defRPr>
                <a:solidFill>
                  <a:schemeClr val="tx1"/>
                </a:solidFill>
                <a:latin typeface="Arial" charset="0"/>
              </a:defRPr>
            </a:lvl4pPr>
            <a:lvl5pPr marL="2057400" indent="-228600" defTabSz="762000">
              <a:defRPr>
                <a:solidFill>
                  <a:schemeClr val="tx1"/>
                </a:solidFill>
                <a:latin typeface="Arial" charset="0"/>
              </a:defRPr>
            </a:lvl5pPr>
            <a:lvl6pPr marL="2514600" indent="-228600" defTabSz="762000" eaLnBrk="0" fontAlgn="base" hangingPunct="0">
              <a:spcBef>
                <a:spcPct val="0"/>
              </a:spcBef>
              <a:spcAft>
                <a:spcPct val="0"/>
              </a:spcAft>
              <a:defRPr>
                <a:solidFill>
                  <a:schemeClr val="tx1"/>
                </a:solidFill>
                <a:latin typeface="Arial" charset="0"/>
              </a:defRPr>
            </a:lvl6pPr>
            <a:lvl7pPr marL="2971800" indent="-228600" defTabSz="762000" eaLnBrk="0" fontAlgn="base" hangingPunct="0">
              <a:spcBef>
                <a:spcPct val="0"/>
              </a:spcBef>
              <a:spcAft>
                <a:spcPct val="0"/>
              </a:spcAft>
              <a:defRPr>
                <a:solidFill>
                  <a:schemeClr val="tx1"/>
                </a:solidFill>
                <a:latin typeface="Arial" charset="0"/>
              </a:defRPr>
            </a:lvl7pPr>
            <a:lvl8pPr marL="3429000" indent="-228600" defTabSz="762000" eaLnBrk="0" fontAlgn="base" hangingPunct="0">
              <a:spcBef>
                <a:spcPct val="0"/>
              </a:spcBef>
              <a:spcAft>
                <a:spcPct val="0"/>
              </a:spcAft>
              <a:defRPr>
                <a:solidFill>
                  <a:schemeClr val="tx1"/>
                </a:solidFill>
                <a:latin typeface="Arial" charset="0"/>
              </a:defRPr>
            </a:lvl8pPr>
            <a:lvl9pPr marL="3886200" indent="-228600" defTabSz="762000" eaLnBrk="0" fontAlgn="base" hangingPunct="0">
              <a:spcBef>
                <a:spcPct val="0"/>
              </a:spcBef>
              <a:spcAft>
                <a:spcPct val="0"/>
              </a:spcAft>
              <a:defRPr>
                <a:solidFill>
                  <a:schemeClr val="tx1"/>
                </a:solidFill>
                <a:latin typeface="Arial" charset="0"/>
              </a:defRPr>
            </a:lvl9pPr>
          </a:lstStyle>
          <a:p>
            <a:pPr algn="ctr">
              <a:defRPr/>
            </a:pPr>
            <a:r>
              <a:rPr lang="en-US" altLang="en-US" sz="1400" smtClean="0">
                <a:solidFill>
                  <a:srgbClr val="000000"/>
                </a:solidFill>
              </a:rPr>
              <a:t> </a:t>
            </a:r>
          </a:p>
        </p:txBody>
      </p:sp>
      <p:pic>
        <p:nvPicPr>
          <p:cNvPr id="14" name="picLogo"/>
          <p:cNvPicPr>
            <a:picLocks noChangeAspect="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9879013" y="1331913"/>
            <a:ext cx="1577975"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itle 3"/>
          <p:cNvSpPr>
            <a:spLocks noGrp="1"/>
          </p:cNvSpPr>
          <p:nvPr>
            <p:ph type="title"/>
          </p:nvPr>
        </p:nvSpPr>
        <p:spPr>
          <a:xfrm>
            <a:off x="5587200" y="3429002"/>
            <a:ext cx="6604800" cy="1340161"/>
          </a:xfrm>
        </p:spPr>
        <p:txBody>
          <a:bodyPr lIns="144000" tIns="72000" rIns="144000" bIns="36000" anchor="b">
            <a:noAutofit/>
          </a:bodyPr>
          <a:lstStyle>
            <a:lvl1pPr>
              <a:defRPr>
                <a:solidFill>
                  <a:srgbClr val="FFFFFF"/>
                </a:solidFill>
              </a:defRPr>
            </a:lvl1pPr>
          </a:lstStyle>
          <a:p>
            <a:r>
              <a:rPr lang="en-US" smtClean="0"/>
              <a:t>Click to edit Master title style</a:t>
            </a:r>
            <a:endParaRPr lang="en-US" dirty="0"/>
          </a:p>
        </p:txBody>
      </p:sp>
      <p:sp>
        <p:nvSpPr>
          <p:cNvPr id="16" name="Text Placeholder 2"/>
          <p:cNvSpPr>
            <a:spLocks noGrp="1"/>
          </p:cNvSpPr>
          <p:nvPr>
            <p:ph type="body" sz="quarter" idx="10"/>
          </p:nvPr>
        </p:nvSpPr>
        <p:spPr>
          <a:xfrm>
            <a:off x="5587200" y="4769162"/>
            <a:ext cx="6604800" cy="617258"/>
          </a:xfrm>
        </p:spPr>
        <p:txBody>
          <a:bodyPr lIns="144000" tIns="36000" rIns="144000" bIns="72000"/>
          <a:lstStyle>
            <a:lvl1pPr marL="0" indent="0">
              <a:spcBef>
                <a:spcPts val="0"/>
              </a:spcBef>
              <a:spcAft>
                <a:spcPts val="200"/>
              </a:spcAft>
              <a:buNone/>
              <a:defRPr sz="1600" b="0">
                <a:solidFill>
                  <a:srgbClr val="FFFFFF"/>
                </a:solidFill>
              </a:defRPr>
            </a:lvl1pPr>
          </a:lstStyle>
          <a:p>
            <a:pPr lvl="0"/>
            <a:r>
              <a:rPr lang="en-US" smtClean="0"/>
              <a:t>Click to edit Master text styles</a:t>
            </a:r>
          </a:p>
        </p:txBody>
      </p:sp>
    </p:spTree>
    <p:extLst>
      <p:ext uri="{BB962C8B-B14F-4D97-AF65-F5344CB8AC3E}">
        <p14:creationId xmlns:p14="http://schemas.microsoft.com/office/powerpoint/2010/main" val="2101666770"/>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userDrawn="1">
  <p:cSld name="Hybrids Marketing Title Slide">
    <p:spTree>
      <p:nvGrpSpPr>
        <p:cNvPr id="1" name=""/>
        <p:cNvGrpSpPr/>
        <p:nvPr/>
      </p:nvGrpSpPr>
      <p:grpSpPr>
        <a:xfrm>
          <a:off x="0" y="0"/>
          <a:ext cx="0" cy="0"/>
          <a:chOff x="0" y="0"/>
          <a:chExt cx="0" cy="0"/>
        </a:xfrm>
      </p:grpSpPr>
      <p:pic>
        <p:nvPicPr>
          <p:cNvPr id="5" name="Picture 9"/>
          <p:cNvPicPr>
            <a:picLocks noChangeAspect="1"/>
          </p:cNvPicPr>
          <p:nvPr userDrawn="1"/>
        </p:nvPicPr>
        <p:blipFill>
          <a:blip r:embed="rId2">
            <a:extLst>
              <a:ext uri="{28A0092B-C50C-407E-A947-70E740481C1C}">
                <a14:useLocalDpi xmlns:a14="http://schemas.microsoft.com/office/drawing/2010/main" val="0"/>
              </a:ext>
            </a:extLst>
          </a:blip>
          <a:srcRect l="7635"/>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p:cNvSpPr/>
          <p:nvPr userDrawn="1"/>
        </p:nvSpPr>
        <p:spPr bwMode="auto">
          <a:xfrm>
            <a:off x="5587200" y="3429002"/>
            <a:ext cx="6604800" cy="2052531"/>
          </a:xfrm>
          <a:prstGeom prst="rect">
            <a:avLst/>
          </a:prstGeom>
          <a:gradFill>
            <a:gsLst>
              <a:gs pos="32000">
                <a:schemeClr val="accent1"/>
              </a:gs>
              <a:gs pos="100000">
                <a:schemeClr val="accent1">
                  <a:alpha val="85000"/>
                </a:schemeClr>
              </a:gs>
            </a:gsLst>
            <a:lin ang="5400000" scaled="0"/>
          </a:gradFill>
          <a:ln w="6350" cap="flat" cmpd="sng" algn="ctr">
            <a:noFill/>
            <a:prstDash val="solid"/>
            <a:round/>
            <a:headEnd type="none" w="med" len="med"/>
            <a:tailEnd type="none" w="med" len="med"/>
          </a:ln>
          <a:effectLst/>
        </p:spPr>
        <p:txBody>
          <a:bodyPr wrap="none" lIns="72000" tIns="72000" rIns="72000" bIns="72000" anchor="ctr"/>
          <a:lstStyle/>
          <a:p>
            <a:pPr algn="r" defTabSz="762000">
              <a:defRPr/>
            </a:pPr>
            <a:endParaRPr lang="en-US" sz="1400" dirty="0">
              <a:solidFill>
                <a:srgbClr val="000000"/>
              </a:solidFill>
            </a:endParaRPr>
          </a:p>
        </p:txBody>
      </p:sp>
      <p:sp>
        <p:nvSpPr>
          <p:cNvPr id="7" name="Rectangle 6"/>
          <p:cNvSpPr>
            <a:spLocks noChangeArrowheads="1"/>
          </p:cNvSpPr>
          <p:nvPr userDrawn="1"/>
        </p:nvSpPr>
        <p:spPr bwMode="auto">
          <a:xfrm>
            <a:off x="9144000" y="5386388"/>
            <a:ext cx="3048000" cy="95250"/>
          </a:xfrm>
          <a:prstGeom prst="rect">
            <a:avLst/>
          </a:prstGeom>
          <a:solidFill>
            <a:schemeClr val="accent2"/>
          </a:solidFill>
          <a:ln>
            <a:noFill/>
          </a:ln>
          <a:extLst>
            <a:ext uri="{91240B29-F687-4F45-9708-019B960494DF}">
              <a14:hiddenLine xmlns:a14="http://schemas.microsoft.com/office/drawing/2010/main" w="6350">
                <a:solidFill>
                  <a:srgbClr val="000000"/>
                </a:solidFill>
                <a:round/>
                <a:headEnd/>
                <a:tailEnd/>
              </a14:hiddenLine>
            </a:ext>
          </a:extLst>
        </p:spPr>
        <p:txBody>
          <a:bodyPr wrap="none" lIns="72000" tIns="72000" rIns="72000" bIns="72000" anchor="ctr"/>
          <a:lstStyle>
            <a:lvl1pPr defTabSz="762000">
              <a:defRPr>
                <a:solidFill>
                  <a:schemeClr val="tx1"/>
                </a:solidFill>
                <a:latin typeface="Arial" charset="0"/>
              </a:defRPr>
            </a:lvl1pPr>
            <a:lvl2pPr marL="742950" indent="-285750" defTabSz="762000">
              <a:defRPr>
                <a:solidFill>
                  <a:schemeClr val="tx1"/>
                </a:solidFill>
                <a:latin typeface="Arial" charset="0"/>
              </a:defRPr>
            </a:lvl2pPr>
            <a:lvl3pPr marL="1143000" indent="-228600" defTabSz="762000">
              <a:defRPr>
                <a:solidFill>
                  <a:schemeClr val="tx1"/>
                </a:solidFill>
                <a:latin typeface="Arial" charset="0"/>
              </a:defRPr>
            </a:lvl3pPr>
            <a:lvl4pPr marL="1600200" indent="-228600" defTabSz="762000">
              <a:defRPr>
                <a:solidFill>
                  <a:schemeClr val="tx1"/>
                </a:solidFill>
                <a:latin typeface="Arial" charset="0"/>
              </a:defRPr>
            </a:lvl4pPr>
            <a:lvl5pPr marL="2057400" indent="-228600" defTabSz="762000">
              <a:defRPr>
                <a:solidFill>
                  <a:schemeClr val="tx1"/>
                </a:solidFill>
                <a:latin typeface="Arial" charset="0"/>
              </a:defRPr>
            </a:lvl5pPr>
            <a:lvl6pPr marL="2514600" indent="-228600" defTabSz="762000" eaLnBrk="0" fontAlgn="base" hangingPunct="0">
              <a:spcBef>
                <a:spcPct val="0"/>
              </a:spcBef>
              <a:spcAft>
                <a:spcPct val="0"/>
              </a:spcAft>
              <a:defRPr>
                <a:solidFill>
                  <a:schemeClr val="tx1"/>
                </a:solidFill>
                <a:latin typeface="Arial" charset="0"/>
              </a:defRPr>
            </a:lvl6pPr>
            <a:lvl7pPr marL="2971800" indent="-228600" defTabSz="762000" eaLnBrk="0" fontAlgn="base" hangingPunct="0">
              <a:spcBef>
                <a:spcPct val="0"/>
              </a:spcBef>
              <a:spcAft>
                <a:spcPct val="0"/>
              </a:spcAft>
              <a:defRPr>
                <a:solidFill>
                  <a:schemeClr val="tx1"/>
                </a:solidFill>
                <a:latin typeface="Arial" charset="0"/>
              </a:defRPr>
            </a:lvl7pPr>
            <a:lvl8pPr marL="3429000" indent="-228600" defTabSz="762000" eaLnBrk="0" fontAlgn="base" hangingPunct="0">
              <a:spcBef>
                <a:spcPct val="0"/>
              </a:spcBef>
              <a:spcAft>
                <a:spcPct val="0"/>
              </a:spcAft>
              <a:defRPr>
                <a:solidFill>
                  <a:schemeClr val="tx1"/>
                </a:solidFill>
                <a:latin typeface="Arial" charset="0"/>
              </a:defRPr>
            </a:lvl8pPr>
            <a:lvl9pPr marL="3886200" indent="-228600" defTabSz="762000" eaLnBrk="0" fontAlgn="base" hangingPunct="0">
              <a:spcBef>
                <a:spcPct val="0"/>
              </a:spcBef>
              <a:spcAft>
                <a:spcPct val="0"/>
              </a:spcAft>
              <a:defRPr>
                <a:solidFill>
                  <a:schemeClr val="tx1"/>
                </a:solidFill>
                <a:latin typeface="Arial" charset="0"/>
              </a:defRPr>
            </a:lvl9pPr>
          </a:lstStyle>
          <a:p>
            <a:pPr algn="ctr">
              <a:defRPr/>
            </a:pPr>
            <a:endParaRPr lang="en-US" altLang="en-US" sz="1400" smtClean="0">
              <a:solidFill>
                <a:srgbClr val="000000"/>
              </a:solidFill>
            </a:endParaRPr>
          </a:p>
        </p:txBody>
      </p:sp>
      <p:sp>
        <p:nvSpPr>
          <p:cNvPr id="8" name="recStripe"/>
          <p:cNvSpPr>
            <a:spLocks noChangeArrowheads="1"/>
          </p:cNvSpPr>
          <p:nvPr userDrawn="1"/>
        </p:nvSpPr>
        <p:spPr bwMode="auto">
          <a:xfrm>
            <a:off x="0" y="6354763"/>
            <a:ext cx="9144000" cy="503237"/>
          </a:xfrm>
          <a:prstGeom prst="rect">
            <a:avLst/>
          </a:prstGeom>
          <a:solidFill>
            <a:srgbClr val="006BB7"/>
          </a:solidFill>
          <a:ln>
            <a:noFill/>
          </a:ln>
          <a:extLst>
            <a:ext uri="{91240B29-F687-4F45-9708-019B960494DF}">
              <a14:hiddenLine xmlns:a14="http://schemas.microsoft.com/office/drawing/2010/main" w="6350">
                <a:solidFill>
                  <a:schemeClr val="accent2"/>
                </a:solidFill>
                <a:round/>
                <a:headEnd/>
                <a:tailEnd/>
              </a14:hiddenLine>
            </a:ext>
          </a:extLst>
        </p:spPr>
        <p:txBody>
          <a:bodyPr wrap="none" lIns="72000" tIns="72000" rIns="72000" bIns="72000" anchor="ctr"/>
          <a:lstStyle>
            <a:lvl1pPr defTabSz="762000">
              <a:defRPr>
                <a:solidFill>
                  <a:schemeClr val="tx1"/>
                </a:solidFill>
                <a:latin typeface="Arial" charset="0"/>
              </a:defRPr>
            </a:lvl1pPr>
            <a:lvl2pPr marL="742950" indent="-285750" defTabSz="762000">
              <a:defRPr>
                <a:solidFill>
                  <a:schemeClr val="tx1"/>
                </a:solidFill>
                <a:latin typeface="Arial" charset="0"/>
              </a:defRPr>
            </a:lvl2pPr>
            <a:lvl3pPr marL="1143000" indent="-228600" defTabSz="762000">
              <a:defRPr>
                <a:solidFill>
                  <a:schemeClr val="tx1"/>
                </a:solidFill>
                <a:latin typeface="Arial" charset="0"/>
              </a:defRPr>
            </a:lvl3pPr>
            <a:lvl4pPr marL="1600200" indent="-228600" defTabSz="762000">
              <a:defRPr>
                <a:solidFill>
                  <a:schemeClr val="tx1"/>
                </a:solidFill>
                <a:latin typeface="Arial" charset="0"/>
              </a:defRPr>
            </a:lvl4pPr>
            <a:lvl5pPr marL="2057400" indent="-228600" defTabSz="762000">
              <a:defRPr>
                <a:solidFill>
                  <a:schemeClr val="tx1"/>
                </a:solidFill>
                <a:latin typeface="Arial" charset="0"/>
              </a:defRPr>
            </a:lvl5pPr>
            <a:lvl6pPr marL="2514600" indent="-228600" defTabSz="762000" eaLnBrk="0" fontAlgn="base" hangingPunct="0">
              <a:spcBef>
                <a:spcPct val="0"/>
              </a:spcBef>
              <a:spcAft>
                <a:spcPct val="0"/>
              </a:spcAft>
              <a:defRPr>
                <a:solidFill>
                  <a:schemeClr val="tx1"/>
                </a:solidFill>
                <a:latin typeface="Arial" charset="0"/>
              </a:defRPr>
            </a:lvl6pPr>
            <a:lvl7pPr marL="2971800" indent="-228600" defTabSz="762000" eaLnBrk="0" fontAlgn="base" hangingPunct="0">
              <a:spcBef>
                <a:spcPct val="0"/>
              </a:spcBef>
              <a:spcAft>
                <a:spcPct val="0"/>
              </a:spcAft>
              <a:defRPr>
                <a:solidFill>
                  <a:schemeClr val="tx1"/>
                </a:solidFill>
                <a:latin typeface="Arial" charset="0"/>
              </a:defRPr>
            </a:lvl7pPr>
            <a:lvl8pPr marL="3429000" indent="-228600" defTabSz="762000" eaLnBrk="0" fontAlgn="base" hangingPunct="0">
              <a:spcBef>
                <a:spcPct val="0"/>
              </a:spcBef>
              <a:spcAft>
                <a:spcPct val="0"/>
              </a:spcAft>
              <a:defRPr>
                <a:solidFill>
                  <a:schemeClr val="tx1"/>
                </a:solidFill>
                <a:latin typeface="Arial" charset="0"/>
              </a:defRPr>
            </a:lvl8pPr>
            <a:lvl9pPr marL="3886200" indent="-228600" defTabSz="762000" eaLnBrk="0" fontAlgn="base" hangingPunct="0">
              <a:spcBef>
                <a:spcPct val="0"/>
              </a:spcBef>
              <a:spcAft>
                <a:spcPct val="0"/>
              </a:spcAft>
              <a:defRPr>
                <a:solidFill>
                  <a:schemeClr val="tx1"/>
                </a:solidFill>
                <a:latin typeface="Arial" charset="0"/>
              </a:defRPr>
            </a:lvl9pPr>
          </a:lstStyle>
          <a:p>
            <a:pPr algn="ctr">
              <a:defRPr/>
            </a:pPr>
            <a:endParaRPr lang="en-US" altLang="en-US" sz="1400" smtClean="0">
              <a:solidFill>
                <a:srgbClr val="000000"/>
              </a:solidFill>
            </a:endParaRPr>
          </a:p>
        </p:txBody>
      </p:sp>
      <p:sp>
        <p:nvSpPr>
          <p:cNvPr id="9" name="recStripeWhite"/>
          <p:cNvSpPr>
            <a:spLocks noChangeArrowheads="1"/>
          </p:cNvSpPr>
          <p:nvPr userDrawn="1"/>
        </p:nvSpPr>
        <p:spPr bwMode="auto">
          <a:xfrm>
            <a:off x="9144000" y="6354763"/>
            <a:ext cx="3048000" cy="503237"/>
          </a:xfrm>
          <a:prstGeom prst="rect">
            <a:avLst/>
          </a:prstGeom>
          <a:solidFill>
            <a:srgbClr val="FFFFFF"/>
          </a:solidFill>
          <a:ln>
            <a:noFill/>
          </a:ln>
          <a:extLst>
            <a:ext uri="{91240B29-F687-4F45-9708-019B960494DF}">
              <a14:hiddenLine xmlns:a14="http://schemas.microsoft.com/office/drawing/2010/main" w="6350">
                <a:solidFill>
                  <a:srgbClr val="000000"/>
                </a:solidFill>
                <a:round/>
                <a:headEnd/>
                <a:tailEnd/>
              </a14:hiddenLine>
            </a:ext>
          </a:extLst>
        </p:spPr>
        <p:txBody>
          <a:bodyPr wrap="none" lIns="72000" tIns="72000" rIns="72000" bIns="72000" anchor="ctr"/>
          <a:lstStyle>
            <a:lvl1pPr defTabSz="762000">
              <a:defRPr>
                <a:solidFill>
                  <a:schemeClr val="tx1"/>
                </a:solidFill>
                <a:latin typeface="Arial" charset="0"/>
              </a:defRPr>
            </a:lvl1pPr>
            <a:lvl2pPr marL="742950" indent="-285750" defTabSz="762000">
              <a:defRPr>
                <a:solidFill>
                  <a:schemeClr val="tx1"/>
                </a:solidFill>
                <a:latin typeface="Arial" charset="0"/>
              </a:defRPr>
            </a:lvl2pPr>
            <a:lvl3pPr marL="1143000" indent="-228600" defTabSz="762000">
              <a:defRPr>
                <a:solidFill>
                  <a:schemeClr val="tx1"/>
                </a:solidFill>
                <a:latin typeface="Arial" charset="0"/>
              </a:defRPr>
            </a:lvl3pPr>
            <a:lvl4pPr marL="1600200" indent="-228600" defTabSz="762000">
              <a:defRPr>
                <a:solidFill>
                  <a:schemeClr val="tx1"/>
                </a:solidFill>
                <a:latin typeface="Arial" charset="0"/>
              </a:defRPr>
            </a:lvl4pPr>
            <a:lvl5pPr marL="2057400" indent="-228600" defTabSz="762000">
              <a:defRPr>
                <a:solidFill>
                  <a:schemeClr val="tx1"/>
                </a:solidFill>
                <a:latin typeface="Arial" charset="0"/>
              </a:defRPr>
            </a:lvl5pPr>
            <a:lvl6pPr marL="2514600" indent="-228600" defTabSz="762000" eaLnBrk="0" fontAlgn="base" hangingPunct="0">
              <a:spcBef>
                <a:spcPct val="0"/>
              </a:spcBef>
              <a:spcAft>
                <a:spcPct val="0"/>
              </a:spcAft>
              <a:defRPr>
                <a:solidFill>
                  <a:schemeClr val="tx1"/>
                </a:solidFill>
                <a:latin typeface="Arial" charset="0"/>
              </a:defRPr>
            </a:lvl6pPr>
            <a:lvl7pPr marL="2971800" indent="-228600" defTabSz="762000" eaLnBrk="0" fontAlgn="base" hangingPunct="0">
              <a:spcBef>
                <a:spcPct val="0"/>
              </a:spcBef>
              <a:spcAft>
                <a:spcPct val="0"/>
              </a:spcAft>
              <a:defRPr>
                <a:solidFill>
                  <a:schemeClr val="tx1"/>
                </a:solidFill>
                <a:latin typeface="Arial" charset="0"/>
              </a:defRPr>
            </a:lvl7pPr>
            <a:lvl8pPr marL="3429000" indent="-228600" defTabSz="762000" eaLnBrk="0" fontAlgn="base" hangingPunct="0">
              <a:spcBef>
                <a:spcPct val="0"/>
              </a:spcBef>
              <a:spcAft>
                <a:spcPct val="0"/>
              </a:spcAft>
              <a:defRPr>
                <a:solidFill>
                  <a:schemeClr val="tx1"/>
                </a:solidFill>
                <a:latin typeface="Arial" charset="0"/>
              </a:defRPr>
            </a:lvl8pPr>
            <a:lvl9pPr marL="3886200" indent="-228600" defTabSz="762000" eaLnBrk="0" fontAlgn="base" hangingPunct="0">
              <a:spcBef>
                <a:spcPct val="0"/>
              </a:spcBef>
              <a:spcAft>
                <a:spcPct val="0"/>
              </a:spcAft>
              <a:defRPr>
                <a:solidFill>
                  <a:schemeClr val="tx1"/>
                </a:solidFill>
                <a:latin typeface="Arial" charset="0"/>
              </a:defRPr>
            </a:lvl9pPr>
          </a:lstStyle>
          <a:p>
            <a:pPr algn="ctr">
              <a:defRPr/>
            </a:pPr>
            <a:endParaRPr lang="en-US" altLang="en-US" sz="1400" smtClean="0">
              <a:solidFill>
                <a:srgbClr val="000000"/>
              </a:solidFill>
            </a:endParaRPr>
          </a:p>
        </p:txBody>
      </p:sp>
      <p:sp>
        <p:nvSpPr>
          <p:cNvPr id="10" name="tbCopyright"/>
          <p:cNvSpPr txBox="1">
            <a:spLocks noChangeArrowheads="1"/>
          </p:cNvSpPr>
          <p:nvPr userDrawn="1"/>
        </p:nvSpPr>
        <p:spPr bwMode="white">
          <a:xfrm>
            <a:off x="201613" y="6742113"/>
            <a:ext cx="1370012"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wrap="none" lIns="0" tIns="0" rIns="0" bIns="0" anchor="ctr"/>
          <a:lstStyle>
            <a:lvl1pPr defTabSz="762000">
              <a:defRPr>
                <a:solidFill>
                  <a:schemeClr val="tx1"/>
                </a:solidFill>
                <a:latin typeface="Arial" charset="0"/>
              </a:defRPr>
            </a:lvl1pPr>
            <a:lvl2pPr marL="742950" indent="-285750" defTabSz="762000">
              <a:defRPr>
                <a:solidFill>
                  <a:schemeClr val="tx1"/>
                </a:solidFill>
                <a:latin typeface="Arial" charset="0"/>
              </a:defRPr>
            </a:lvl2pPr>
            <a:lvl3pPr marL="1143000" indent="-228600" defTabSz="762000">
              <a:defRPr>
                <a:solidFill>
                  <a:schemeClr val="tx1"/>
                </a:solidFill>
                <a:latin typeface="Arial" charset="0"/>
              </a:defRPr>
            </a:lvl3pPr>
            <a:lvl4pPr marL="1600200" indent="-228600" defTabSz="762000">
              <a:defRPr>
                <a:solidFill>
                  <a:schemeClr val="tx1"/>
                </a:solidFill>
                <a:latin typeface="Arial" charset="0"/>
              </a:defRPr>
            </a:lvl4pPr>
            <a:lvl5pPr marL="2057400" indent="-228600" defTabSz="762000">
              <a:defRPr>
                <a:solidFill>
                  <a:schemeClr val="tx1"/>
                </a:solidFill>
                <a:latin typeface="Arial" charset="0"/>
              </a:defRPr>
            </a:lvl5pPr>
            <a:lvl6pPr marL="2514600" indent="-228600" defTabSz="762000" eaLnBrk="0" fontAlgn="base" hangingPunct="0">
              <a:spcBef>
                <a:spcPct val="0"/>
              </a:spcBef>
              <a:spcAft>
                <a:spcPct val="0"/>
              </a:spcAft>
              <a:defRPr>
                <a:solidFill>
                  <a:schemeClr val="tx1"/>
                </a:solidFill>
                <a:latin typeface="Arial" charset="0"/>
              </a:defRPr>
            </a:lvl6pPr>
            <a:lvl7pPr marL="2971800" indent="-228600" defTabSz="762000" eaLnBrk="0" fontAlgn="base" hangingPunct="0">
              <a:spcBef>
                <a:spcPct val="0"/>
              </a:spcBef>
              <a:spcAft>
                <a:spcPct val="0"/>
              </a:spcAft>
              <a:defRPr>
                <a:solidFill>
                  <a:schemeClr val="tx1"/>
                </a:solidFill>
                <a:latin typeface="Arial" charset="0"/>
              </a:defRPr>
            </a:lvl7pPr>
            <a:lvl8pPr marL="3429000" indent="-228600" defTabSz="762000" eaLnBrk="0" fontAlgn="base" hangingPunct="0">
              <a:spcBef>
                <a:spcPct val="0"/>
              </a:spcBef>
              <a:spcAft>
                <a:spcPct val="0"/>
              </a:spcAft>
              <a:defRPr>
                <a:solidFill>
                  <a:schemeClr val="tx1"/>
                </a:solidFill>
                <a:latin typeface="Arial" charset="0"/>
              </a:defRPr>
            </a:lvl8pPr>
            <a:lvl9pPr marL="3886200" indent="-228600" defTabSz="762000" eaLnBrk="0" fontAlgn="base" hangingPunct="0">
              <a:spcBef>
                <a:spcPct val="0"/>
              </a:spcBef>
              <a:spcAft>
                <a:spcPct val="0"/>
              </a:spcAft>
              <a:defRPr>
                <a:solidFill>
                  <a:schemeClr val="tx1"/>
                </a:solidFill>
                <a:latin typeface="Arial" charset="0"/>
              </a:defRPr>
            </a:lvl9pPr>
          </a:lstStyle>
          <a:p>
            <a:pPr>
              <a:lnSpc>
                <a:spcPct val="90000"/>
              </a:lnSpc>
              <a:defRPr/>
            </a:pPr>
            <a:r>
              <a:rPr lang="en-US" altLang="en-US" sz="800" smtClean="0">
                <a:solidFill>
                  <a:srgbClr val="FFFFFF"/>
                </a:solidFill>
              </a:rPr>
              <a:t>© Ricardo plc 2017</a:t>
            </a:r>
          </a:p>
        </p:txBody>
      </p:sp>
      <p:pic>
        <p:nvPicPr>
          <p:cNvPr id="11" name="picDETITwhiteOnBlue"/>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422525" y="6354763"/>
            <a:ext cx="6721475"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WebAddrBoW"/>
          <p:cNvPicPr>
            <a:picLocks noChangeAspect="1"/>
          </p:cNvPicPr>
          <p:nvPr userDrawn="1"/>
        </p:nvPicPr>
        <p:blipFill>
          <a:blip r:embed="rId4">
            <a:extLst>
              <a:ext uri="{28A0092B-C50C-407E-A947-70E740481C1C}">
                <a14:useLocalDpi xmlns:a14="http://schemas.microsoft.com/office/drawing/2010/main" val="0"/>
              </a:ext>
            </a:extLst>
          </a:blip>
          <a:srcRect r="-116"/>
          <a:stretch>
            <a:fillRect/>
          </a:stretch>
        </p:blipFill>
        <p:spPr bwMode="auto">
          <a:xfrm>
            <a:off x="9144000" y="6354763"/>
            <a:ext cx="2400300" cy="5048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13" name="Rectangle 18"/>
          <p:cNvSpPr>
            <a:spLocks noChangeArrowheads="1"/>
          </p:cNvSpPr>
          <p:nvPr userDrawn="1"/>
        </p:nvSpPr>
        <p:spPr bwMode="auto">
          <a:xfrm>
            <a:off x="9144000" y="963613"/>
            <a:ext cx="3048000" cy="1501775"/>
          </a:xfrm>
          <a:prstGeom prst="rect">
            <a:avLst/>
          </a:prstGeom>
          <a:solidFill>
            <a:schemeClr val="bg1"/>
          </a:solidFill>
          <a:ln>
            <a:noFill/>
          </a:ln>
          <a:extLst>
            <a:ext uri="{91240B29-F687-4F45-9708-019B960494DF}">
              <a14:hiddenLine xmlns:a14="http://schemas.microsoft.com/office/drawing/2010/main" w="6350">
                <a:solidFill>
                  <a:srgbClr val="000000"/>
                </a:solidFill>
                <a:round/>
                <a:headEnd/>
                <a:tailEnd/>
              </a14:hiddenLine>
            </a:ext>
          </a:extLst>
        </p:spPr>
        <p:txBody>
          <a:bodyPr wrap="none" lIns="72000" tIns="72000" rIns="72000" bIns="72000" anchor="ctr"/>
          <a:lstStyle>
            <a:lvl1pPr defTabSz="762000">
              <a:defRPr>
                <a:solidFill>
                  <a:schemeClr val="tx1"/>
                </a:solidFill>
                <a:latin typeface="Arial" charset="0"/>
              </a:defRPr>
            </a:lvl1pPr>
            <a:lvl2pPr marL="742950" indent="-285750" defTabSz="762000">
              <a:defRPr>
                <a:solidFill>
                  <a:schemeClr val="tx1"/>
                </a:solidFill>
                <a:latin typeface="Arial" charset="0"/>
              </a:defRPr>
            </a:lvl2pPr>
            <a:lvl3pPr marL="1143000" indent="-228600" defTabSz="762000">
              <a:defRPr>
                <a:solidFill>
                  <a:schemeClr val="tx1"/>
                </a:solidFill>
                <a:latin typeface="Arial" charset="0"/>
              </a:defRPr>
            </a:lvl3pPr>
            <a:lvl4pPr marL="1600200" indent="-228600" defTabSz="762000">
              <a:defRPr>
                <a:solidFill>
                  <a:schemeClr val="tx1"/>
                </a:solidFill>
                <a:latin typeface="Arial" charset="0"/>
              </a:defRPr>
            </a:lvl4pPr>
            <a:lvl5pPr marL="2057400" indent="-228600" defTabSz="762000">
              <a:defRPr>
                <a:solidFill>
                  <a:schemeClr val="tx1"/>
                </a:solidFill>
                <a:latin typeface="Arial" charset="0"/>
              </a:defRPr>
            </a:lvl5pPr>
            <a:lvl6pPr marL="2514600" indent="-228600" defTabSz="762000" eaLnBrk="0" fontAlgn="base" hangingPunct="0">
              <a:spcBef>
                <a:spcPct val="0"/>
              </a:spcBef>
              <a:spcAft>
                <a:spcPct val="0"/>
              </a:spcAft>
              <a:defRPr>
                <a:solidFill>
                  <a:schemeClr val="tx1"/>
                </a:solidFill>
                <a:latin typeface="Arial" charset="0"/>
              </a:defRPr>
            </a:lvl6pPr>
            <a:lvl7pPr marL="2971800" indent="-228600" defTabSz="762000" eaLnBrk="0" fontAlgn="base" hangingPunct="0">
              <a:spcBef>
                <a:spcPct val="0"/>
              </a:spcBef>
              <a:spcAft>
                <a:spcPct val="0"/>
              </a:spcAft>
              <a:defRPr>
                <a:solidFill>
                  <a:schemeClr val="tx1"/>
                </a:solidFill>
                <a:latin typeface="Arial" charset="0"/>
              </a:defRPr>
            </a:lvl7pPr>
            <a:lvl8pPr marL="3429000" indent="-228600" defTabSz="762000" eaLnBrk="0" fontAlgn="base" hangingPunct="0">
              <a:spcBef>
                <a:spcPct val="0"/>
              </a:spcBef>
              <a:spcAft>
                <a:spcPct val="0"/>
              </a:spcAft>
              <a:defRPr>
                <a:solidFill>
                  <a:schemeClr val="tx1"/>
                </a:solidFill>
                <a:latin typeface="Arial" charset="0"/>
              </a:defRPr>
            </a:lvl8pPr>
            <a:lvl9pPr marL="3886200" indent="-228600" defTabSz="762000" eaLnBrk="0" fontAlgn="base" hangingPunct="0">
              <a:spcBef>
                <a:spcPct val="0"/>
              </a:spcBef>
              <a:spcAft>
                <a:spcPct val="0"/>
              </a:spcAft>
              <a:defRPr>
                <a:solidFill>
                  <a:schemeClr val="tx1"/>
                </a:solidFill>
                <a:latin typeface="Arial" charset="0"/>
              </a:defRPr>
            </a:lvl9pPr>
          </a:lstStyle>
          <a:p>
            <a:pPr algn="ctr">
              <a:defRPr/>
            </a:pPr>
            <a:r>
              <a:rPr lang="en-US" altLang="en-US" sz="1400" smtClean="0">
                <a:solidFill>
                  <a:srgbClr val="000000"/>
                </a:solidFill>
              </a:rPr>
              <a:t> </a:t>
            </a:r>
          </a:p>
        </p:txBody>
      </p:sp>
      <p:pic>
        <p:nvPicPr>
          <p:cNvPr id="14" name="picLogo"/>
          <p:cNvPicPr>
            <a:picLocks noChangeAspect="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9879013" y="1331913"/>
            <a:ext cx="1577975"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itle 3"/>
          <p:cNvSpPr>
            <a:spLocks noGrp="1"/>
          </p:cNvSpPr>
          <p:nvPr>
            <p:ph type="title"/>
          </p:nvPr>
        </p:nvSpPr>
        <p:spPr>
          <a:xfrm>
            <a:off x="5587200" y="3429002"/>
            <a:ext cx="6604800" cy="1340161"/>
          </a:xfrm>
        </p:spPr>
        <p:txBody>
          <a:bodyPr lIns="144000" tIns="72000" rIns="144000" bIns="36000" anchor="b">
            <a:noAutofit/>
          </a:bodyPr>
          <a:lstStyle>
            <a:lvl1pPr>
              <a:defRPr>
                <a:solidFill>
                  <a:srgbClr val="FFFFFF"/>
                </a:solidFill>
              </a:defRPr>
            </a:lvl1pPr>
          </a:lstStyle>
          <a:p>
            <a:r>
              <a:rPr lang="en-US" smtClean="0"/>
              <a:t>Click to edit Master title style</a:t>
            </a:r>
            <a:endParaRPr lang="en-US" dirty="0"/>
          </a:p>
        </p:txBody>
      </p:sp>
      <p:sp>
        <p:nvSpPr>
          <p:cNvPr id="16" name="Text Placeholder 2"/>
          <p:cNvSpPr>
            <a:spLocks noGrp="1"/>
          </p:cNvSpPr>
          <p:nvPr>
            <p:ph type="body" sz="quarter" idx="10"/>
          </p:nvPr>
        </p:nvSpPr>
        <p:spPr>
          <a:xfrm>
            <a:off x="5587200" y="4769162"/>
            <a:ext cx="6604800" cy="617258"/>
          </a:xfrm>
        </p:spPr>
        <p:txBody>
          <a:bodyPr lIns="144000" tIns="36000" rIns="144000" bIns="72000"/>
          <a:lstStyle>
            <a:lvl1pPr marL="0" indent="0">
              <a:spcBef>
                <a:spcPts val="0"/>
              </a:spcBef>
              <a:spcAft>
                <a:spcPts val="200"/>
              </a:spcAft>
              <a:buNone/>
              <a:defRPr sz="1600" b="0">
                <a:solidFill>
                  <a:srgbClr val="FFFFFF"/>
                </a:solidFill>
              </a:defRPr>
            </a:lvl1pPr>
          </a:lstStyle>
          <a:p>
            <a:pPr lvl="0"/>
            <a:r>
              <a:rPr lang="en-US" smtClean="0"/>
              <a:t>Click to edit Master text styles</a:t>
            </a:r>
          </a:p>
        </p:txBody>
      </p:sp>
    </p:spTree>
    <p:extLst>
      <p:ext uri="{BB962C8B-B14F-4D97-AF65-F5344CB8AC3E}">
        <p14:creationId xmlns:p14="http://schemas.microsoft.com/office/powerpoint/2010/main" val="90237753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userDrawn="1">
  <p:cSld name="Wind Marketing Title Slide">
    <p:spTree>
      <p:nvGrpSpPr>
        <p:cNvPr id="1" name=""/>
        <p:cNvGrpSpPr/>
        <p:nvPr/>
      </p:nvGrpSpPr>
      <p:grpSpPr>
        <a:xfrm>
          <a:off x="0" y="0"/>
          <a:ext cx="0" cy="0"/>
          <a:chOff x="0" y="0"/>
          <a:chExt cx="0" cy="0"/>
        </a:xfrm>
      </p:grpSpPr>
      <p:pic>
        <p:nvPicPr>
          <p:cNvPr id="5" name="Picture 9"/>
          <p:cNvPicPr>
            <a:picLocks/>
          </p:cNvPicPr>
          <p:nvPr userDrawn="1"/>
        </p:nvPicPr>
        <p:blipFill>
          <a:blip r:embed="rId2">
            <a:extLst>
              <a:ext uri="{28A0092B-C50C-407E-A947-70E740481C1C}">
                <a14:useLocalDpi xmlns:a14="http://schemas.microsoft.com/office/drawing/2010/main" val="0"/>
              </a:ext>
            </a:extLst>
          </a:blip>
          <a:srcRect t="3951" b="2521"/>
          <a:stretch>
            <a:fillRect/>
          </a:stretch>
        </p:blipFill>
        <p:spPr bwMode="auto">
          <a:xfrm>
            <a:off x="0" y="0"/>
            <a:ext cx="12192000" cy="642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p:cNvSpPr/>
          <p:nvPr userDrawn="1"/>
        </p:nvSpPr>
        <p:spPr bwMode="auto">
          <a:xfrm>
            <a:off x="5587200" y="3429002"/>
            <a:ext cx="6604800" cy="2052531"/>
          </a:xfrm>
          <a:prstGeom prst="rect">
            <a:avLst/>
          </a:prstGeom>
          <a:gradFill>
            <a:gsLst>
              <a:gs pos="32000">
                <a:schemeClr val="accent1"/>
              </a:gs>
              <a:gs pos="100000">
                <a:schemeClr val="accent1">
                  <a:alpha val="85000"/>
                </a:schemeClr>
              </a:gs>
            </a:gsLst>
            <a:lin ang="5400000" scaled="0"/>
          </a:gradFill>
          <a:ln w="6350" cap="flat" cmpd="sng" algn="ctr">
            <a:noFill/>
            <a:prstDash val="solid"/>
            <a:round/>
            <a:headEnd type="none" w="med" len="med"/>
            <a:tailEnd type="none" w="med" len="med"/>
          </a:ln>
          <a:effectLst/>
        </p:spPr>
        <p:txBody>
          <a:bodyPr wrap="none" lIns="72000" tIns="72000" rIns="72000" bIns="72000" anchor="ctr"/>
          <a:lstStyle/>
          <a:p>
            <a:pPr algn="r" defTabSz="762000">
              <a:defRPr/>
            </a:pPr>
            <a:endParaRPr lang="en-US" sz="1400" dirty="0">
              <a:solidFill>
                <a:srgbClr val="000000"/>
              </a:solidFill>
            </a:endParaRPr>
          </a:p>
        </p:txBody>
      </p:sp>
      <p:sp>
        <p:nvSpPr>
          <p:cNvPr id="7" name="Rectangle 6"/>
          <p:cNvSpPr>
            <a:spLocks noChangeArrowheads="1"/>
          </p:cNvSpPr>
          <p:nvPr userDrawn="1"/>
        </p:nvSpPr>
        <p:spPr bwMode="auto">
          <a:xfrm>
            <a:off x="9144000" y="5386388"/>
            <a:ext cx="3048000" cy="95250"/>
          </a:xfrm>
          <a:prstGeom prst="rect">
            <a:avLst/>
          </a:prstGeom>
          <a:solidFill>
            <a:schemeClr val="accent2"/>
          </a:solidFill>
          <a:ln>
            <a:noFill/>
          </a:ln>
          <a:extLst>
            <a:ext uri="{91240B29-F687-4F45-9708-019B960494DF}">
              <a14:hiddenLine xmlns:a14="http://schemas.microsoft.com/office/drawing/2010/main" w="6350">
                <a:solidFill>
                  <a:srgbClr val="000000"/>
                </a:solidFill>
                <a:round/>
                <a:headEnd/>
                <a:tailEnd/>
              </a14:hiddenLine>
            </a:ext>
          </a:extLst>
        </p:spPr>
        <p:txBody>
          <a:bodyPr wrap="none" lIns="72000" tIns="72000" rIns="72000" bIns="72000" anchor="ctr"/>
          <a:lstStyle>
            <a:lvl1pPr defTabSz="762000">
              <a:defRPr>
                <a:solidFill>
                  <a:schemeClr val="tx1"/>
                </a:solidFill>
                <a:latin typeface="Arial" charset="0"/>
              </a:defRPr>
            </a:lvl1pPr>
            <a:lvl2pPr marL="742950" indent="-285750" defTabSz="762000">
              <a:defRPr>
                <a:solidFill>
                  <a:schemeClr val="tx1"/>
                </a:solidFill>
                <a:latin typeface="Arial" charset="0"/>
              </a:defRPr>
            </a:lvl2pPr>
            <a:lvl3pPr marL="1143000" indent="-228600" defTabSz="762000">
              <a:defRPr>
                <a:solidFill>
                  <a:schemeClr val="tx1"/>
                </a:solidFill>
                <a:latin typeface="Arial" charset="0"/>
              </a:defRPr>
            </a:lvl3pPr>
            <a:lvl4pPr marL="1600200" indent="-228600" defTabSz="762000">
              <a:defRPr>
                <a:solidFill>
                  <a:schemeClr val="tx1"/>
                </a:solidFill>
                <a:latin typeface="Arial" charset="0"/>
              </a:defRPr>
            </a:lvl4pPr>
            <a:lvl5pPr marL="2057400" indent="-228600" defTabSz="762000">
              <a:defRPr>
                <a:solidFill>
                  <a:schemeClr val="tx1"/>
                </a:solidFill>
                <a:latin typeface="Arial" charset="0"/>
              </a:defRPr>
            </a:lvl5pPr>
            <a:lvl6pPr marL="2514600" indent="-228600" defTabSz="762000" eaLnBrk="0" fontAlgn="base" hangingPunct="0">
              <a:spcBef>
                <a:spcPct val="0"/>
              </a:spcBef>
              <a:spcAft>
                <a:spcPct val="0"/>
              </a:spcAft>
              <a:defRPr>
                <a:solidFill>
                  <a:schemeClr val="tx1"/>
                </a:solidFill>
                <a:latin typeface="Arial" charset="0"/>
              </a:defRPr>
            </a:lvl6pPr>
            <a:lvl7pPr marL="2971800" indent="-228600" defTabSz="762000" eaLnBrk="0" fontAlgn="base" hangingPunct="0">
              <a:spcBef>
                <a:spcPct val="0"/>
              </a:spcBef>
              <a:spcAft>
                <a:spcPct val="0"/>
              </a:spcAft>
              <a:defRPr>
                <a:solidFill>
                  <a:schemeClr val="tx1"/>
                </a:solidFill>
                <a:latin typeface="Arial" charset="0"/>
              </a:defRPr>
            </a:lvl7pPr>
            <a:lvl8pPr marL="3429000" indent="-228600" defTabSz="762000" eaLnBrk="0" fontAlgn="base" hangingPunct="0">
              <a:spcBef>
                <a:spcPct val="0"/>
              </a:spcBef>
              <a:spcAft>
                <a:spcPct val="0"/>
              </a:spcAft>
              <a:defRPr>
                <a:solidFill>
                  <a:schemeClr val="tx1"/>
                </a:solidFill>
                <a:latin typeface="Arial" charset="0"/>
              </a:defRPr>
            </a:lvl8pPr>
            <a:lvl9pPr marL="3886200" indent="-228600" defTabSz="762000" eaLnBrk="0" fontAlgn="base" hangingPunct="0">
              <a:spcBef>
                <a:spcPct val="0"/>
              </a:spcBef>
              <a:spcAft>
                <a:spcPct val="0"/>
              </a:spcAft>
              <a:defRPr>
                <a:solidFill>
                  <a:schemeClr val="tx1"/>
                </a:solidFill>
                <a:latin typeface="Arial" charset="0"/>
              </a:defRPr>
            </a:lvl9pPr>
          </a:lstStyle>
          <a:p>
            <a:pPr algn="ctr">
              <a:defRPr/>
            </a:pPr>
            <a:endParaRPr lang="en-US" altLang="en-US" sz="1400" smtClean="0">
              <a:solidFill>
                <a:srgbClr val="000000"/>
              </a:solidFill>
            </a:endParaRPr>
          </a:p>
        </p:txBody>
      </p:sp>
      <p:sp>
        <p:nvSpPr>
          <p:cNvPr id="8" name="recStripe"/>
          <p:cNvSpPr>
            <a:spLocks noChangeArrowheads="1"/>
          </p:cNvSpPr>
          <p:nvPr userDrawn="1"/>
        </p:nvSpPr>
        <p:spPr bwMode="auto">
          <a:xfrm>
            <a:off x="0" y="6354763"/>
            <a:ext cx="9144000" cy="503237"/>
          </a:xfrm>
          <a:prstGeom prst="rect">
            <a:avLst/>
          </a:prstGeom>
          <a:solidFill>
            <a:srgbClr val="006BB7"/>
          </a:solidFill>
          <a:ln>
            <a:noFill/>
          </a:ln>
          <a:extLst>
            <a:ext uri="{91240B29-F687-4F45-9708-019B960494DF}">
              <a14:hiddenLine xmlns:a14="http://schemas.microsoft.com/office/drawing/2010/main" w="6350">
                <a:solidFill>
                  <a:schemeClr val="accent2"/>
                </a:solidFill>
                <a:round/>
                <a:headEnd/>
                <a:tailEnd/>
              </a14:hiddenLine>
            </a:ext>
          </a:extLst>
        </p:spPr>
        <p:txBody>
          <a:bodyPr wrap="none" lIns="72000" tIns="72000" rIns="72000" bIns="72000" anchor="ctr"/>
          <a:lstStyle>
            <a:lvl1pPr defTabSz="762000">
              <a:defRPr>
                <a:solidFill>
                  <a:schemeClr val="tx1"/>
                </a:solidFill>
                <a:latin typeface="Arial" charset="0"/>
              </a:defRPr>
            </a:lvl1pPr>
            <a:lvl2pPr marL="742950" indent="-285750" defTabSz="762000">
              <a:defRPr>
                <a:solidFill>
                  <a:schemeClr val="tx1"/>
                </a:solidFill>
                <a:latin typeface="Arial" charset="0"/>
              </a:defRPr>
            </a:lvl2pPr>
            <a:lvl3pPr marL="1143000" indent="-228600" defTabSz="762000">
              <a:defRPr>
                <a:solidFill>
                  <a:schemeClr val="tx1"/>
                </a:solidFill>
                <a:latin typeface="Arial" charset="0"/>
              </a:defRPr>
            </a:lvl3pPr>
            <a:lvl4pPr marL="1600200" indent="-228600" defTabSz="762000">
              <a:defRPr>
                <a:solidFill>
                  <a:schemeClr val="tx1"/>
                </a:solidFill>
                <a:latin typeface="Arial" charset="0"/>
              </a:defRPr>
            </a:lvl4pPr>
            <a:lvl5pPr marL="2057400" indent="-228600" defTabSz="762000">
              <a:defRPr>
                <a:solidFill>
                  <a:schemeClr val="tx1"/>
                </a:solidFill>
                <a:latin typeface="Arial" charset="0"/>
              </a:defRPr>
            </a:lvl5pPr>
            <a:lvl6pPr marL="2514600" indent="-228600" defTabSz="762000" eaLnBrk="0" fontAlgn="base" hangingPunct="0">
              <a:spcBef>
                <a:spcPct val="0"/>
              </a:spcBef>
              <a:spcAft>
                <a:spcPct val="0"/>
              </a:spcAft>
              <a:defRPr>
                <a:solidFill>
                  <a:schemeClr val="tx1"/>
                </a:solidFill>
                <a:latin typeface="Arial" charset="0"/>
              </a:defRPr>
            </a:lvl6pPr>
            <a:lvl7pPr marL="2971800" indent="-228600" defTabSz="762000" eaLnBrk="0" fontAlgn="base" hangingPunct="0">
              <a:spcBef>
                <a:spcPct val="0"/>
              </a:spcBef>
              <a:spcAft>
                <a:spcPct val="0"/>
              </a:spcAft>
              <a:defRPr>
                <a:solidFill>
                  <a:schemeClr val="tx1"/>
                </a:solidFill>
                <a:latin typeface="Arial" charset="0"/>
              </a:defRPr>
            </a:lvl7pPr>
            <a:lvl8pPr marL="3429000" indent="-228600" defTabSz="762000" eaLnBrk="0" fontAlgn="base" hangingPunct="0">
              <a:spcBef>
                <a:spcPct val="0"/>
              </a:spcBef>
              <a:spcAft>
                <a:spcPct val="0"/>
              </a:spcAft>
              <a:defRPr>
                <a:solidFill>
                  <a:schemeClr val="tx1"/>
                </a:solidFill>
                <a:latin typeface="Arial" charset="0"/>
              </a:defRPr>
            </a:lvl8pPr>
            <a:lvl9pPr marL="3886200" indent="-228600" defTabSz="762000" eaLnBrk="0" fontAlgn="base" hangingPunct="0">
              <a:spcBef>
                <a:spcPct val="0"/>
              </a:spcBef>
              <a:spcAft>
                <a:spcPct val="0"/>
              </a:spcAft>
              <a:defRPr>
                <a:solidFill>
                  <a:schemeClr val="tx1"/>
                </a:solidFill>
                <a:latin typeface="Arial" charset="0"/>
              </a:defRPr>
            </a:lvl9pPr>
          </a:lstStyle>
          <a:p>
            <a:pPr algn="ctr">
              <a:defRPr/>
            </a:pPr>
            <a:endParaRPr lang="en-US" altLang="en-US" sz="1400" smtClean="0">
              <a:solidFill>
                <a:srgbClr val="000000"/>
              </a:solidFill>
            </a:endParaRPr>
          </a:p>
        </p:txBody>
      </p:sp>
      <p:sp>
        <p:nvSpPr>
          <p:cNvPr id="9" name="recStripeWhite"/>
          <p:cNvSpPr>
            <a:spLocks noChangeArrowheads="1"/>
          </p:cNvSpPr>
          <p:nvPr userDrawn="1"/>
        </p:nvSpPr>
        <p:spPr bwMode="auto">
          <a:xfrm>
            <a:off x="9144000" y="6354763"/>
            <a:ext cx="3048000" cy="503237"/>
          </a:xfrm>
          <a:prstGeom prst="rect">
            <a:avLst/>
          </a:prstGeom>
          <a:solidFill>
            <a:srgbClr val="FFFFFF"/>
          </a:solidFill>
          <a:ln>
            <a:noFill/>
          </a:ln>
          <a:extLst>
            <a:ext uri="{91240B29-F687-4F45-9708-019B960494DF}">
              <a14:hiddenLine xmlns:a14="http://schemas.microsoft.com/office/drawing/2010/main" w="6350">
                <a:solidFill>
                  <a:srgbClr val="000000"/>
                </a:solidFill>
                <a:round/>
                <a:headEnd/>
                <a:tailEnd/>
              </a14:hiddenLine>
            </a:ext>
          </a:extLst>
        </p:spPr>
        <p:txBody>
          <a:bodyPr wrap="none" lIns="72000" tIns="72000" rIns="72000" bIns="72000" anchor="ctr"/>
          <a:lstStyle>
            <a:lvl1pPr defTabSz="762000">
              <a:defRPr>
                <a:solidFill>
                  <a:schemeClr val="tx1"/>
                </a:solidFill>
                <a:latin typeface="Arial" charset="0"/>
              </a:defRPr>
            </a:lvl1pPr>
            <a:lvl2pPr marL="742950" indent="-285750" defTabSz="762000">
              <a:defRPr>
                <a:solidFill>
                  <a:schemeClr val="tx1"/>
                </a:solidFill>
                <a:latin typeface="Arial" charset="0"/>
              </a:defRPr>
            </a:lvl2pPr>
            <a:lvl3pPr marL="1143000" indent="-228600" defTabSz="762000">
              <a:defRPr>
                <a:solidFill>
                  <a:schemeClr val="tx1"/>
                </a:solidFill>
                <a:latin typeface="Arial" charset="0"/>
              </a:defRPr>
            </a:lvl3pPr>
            <a:lvl4pPr marL="1600200" indent="-228600" defTabSz="762000">
              <a:defRPr>
                <a:solidFill>
                  <a:schemeClr val="tx1"/>
                </a:solidFill>
                <a:latin typeface="Arial" charset="0"/>
              </a:defRPr>
            </a:lvl4pPr>
            <a:lvl5pPr marL="2057400" indent="-228600" defTabSz="762000">
              <a:defRPr>
                <a:solidFill>
                  <a:schemeClr val="tx1"/>
                </a:solidFill>
                <a:latin typeface="Arial" charset="0"/>
              </a:defRPr>
            </a:lvl5pPr>
            <a:lvl6pPr marL="2514600" indent="-228600" defTabSz="762000" eaLnBrk="0" fontAlgn="base" hangingPunct="0">
              <a:spcBef>
                <a:spcPct val="0"/>
              </a:spcBef>
              <a:spcAft>
                <a:spcPct val="0"/>
              </a:spcAft>
              <a:defRPr>
                <a:solidFill>
                  <a:schemeClr val="tx1"/>
                </a:solidFill>
                <a:latin typeface="Arial" charset="0"/>
              </a:defRPr>
            </a:lvl6pPr>
            <a:lvl7pPr marL="2971800" indent="-228600" defTabSz="762000" eaLnBrk="0" fontAlgn="base" hangingPunct="0">
              <a:spcBef>
                <a:spcPct val="0"/>
              </a:spcBef>
              <a:spcAft>
                <a:spcPct val="0"/>
              </a:spcAft>
              <a:defRPr>
                <a:solidFill>
                  <a:schemeClr val="tx1"/>
                </a:solidFill>
                <a:latin typeface="Arial" charset="0"/>
              </a:defRPr>
            </a:lvl7pPr>
            <a:lvl8pPr marL="3429000" indent="-228600" defTabSz="762000" eaLnBrk="0" fontAlgn="base" hangingPunct="0">
              <a:spcBef>
                <a:spcPct val="0"/>
              </a:spcBef>
              <a:spcAft>
                <a:spcPct val="0"/>
              </a:spcAft>
              <a:defRPr>
                <a:solidFill>
                  <a:schemeClr val="tx1"/>
                </a:solidFill>
                <a:latin typeface="Arial" charset="0"/>
              </a:defRPr>
            </a:lvl8pPr>
            <a:lvl9pPr marL="3886200" indent="-228600" defTabSz="762000" eaLnBrk="0" fontAlgn="base" hangingPunct="0">
              <a:spcBef>
                <a:spcPct val="0"/>
              </a:spcBef>
              <a:spcAft>
                <a:spcPct val="0"/>
              </a:spcAft>
              <a:defRPr>
                <a:solidFill>
                  <a:schemeClr val="tx1"/>
                </a:solidFill>
                <a:latin typeface="Arial" charset="0"/>
              </a:defRPr>
            </a:lvl9pPr>
          </a:lstStyle>
          <a:p>
            <a:pPr algn="ctr">
              <a:defRPr/>
            </a:pPr>
            <a:endParaRPr lang="en-US" altLang="en-US" sz="1400" smtClean="0">
              <a:solidFill>
                <a:srgbClr val="000000"/>
              </a:solidFill>
            </a:endParaRPr>
          </a:p>
        </p:txBody>
      </p:sp>
      <p:sp>
        <p:nvSpPr>
          <p:cNvPr id="10" name="tbCopyright"/>
          <p:cNvSpPr txBox="1">
            <a:spLocks noChangeArrowheads="1"/>
          </p:cNvSpPr>
          <p:nvPr userDrawn="1"/>
        </p:nvSpPr>
        <p:spPr bwMode="white">
          <a:xfrm>
            <a:off x="201613" y="6742113"/>
            <a:ext cx="1370012"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wrap="none" lIns="0" tIns="0" rIns="0" bIns="0" anchor="ctr"/>
          <a:lstStyle>
            <a:lvl1pPr defTabSz="762000">
              <a:defRPr>
                <a:solidFill>
                  <a:schemeClr val="tx1"/>
                </a:solidFill>
                <a:latin typeface="Arial" charset="0"/>
              </a:defRPr>
            </a:lvl1pPr>
            <a:lvl2pPr marL="742950" indent="-285750" defTabSz="762000">
              <a:defRPr>
                <a:solidFill>
                  <a:schemeClr val="tx1"/>
                </a:solidFill>
                <a:latin typeface="Arial" charset="0"/>
              </a:defRPr>
            </a:lvl2pPr>
            <a:lvl3pPr marL="1143000" indent="-228600" defTabSz="762000">
              <a:defRPr>
                <a:solidFill>
                  <a:schemeClr val="tx1"/>
                </a:solidFill>
                <a:latin typeface="Arial" charset="0"/>
              </a:defRPr>
            </a:lvl3pPr>
            <a:lvl4pPr marL="1600200" indent="-228600" defTabSz="762000">
              <a:defRPr>
                <a:solidFill>
                  <a:schemeClr val="tx1"/>
                </a:solidFill>
                <a:latin typeface="Arial" charset="0"/>
              </a:defRPr>
            </a:lvl4pPr>
            <a:lvl5pPr marL="2057400" indent="-228600" defTabSz="762000">
              <a:defRPr>
                <a:solidFill>
                  <a:schemeClr val="tx1"/>
                </a:solidFill>
                <a:latin typeface="Arial" charset="0"/>
              </a:defRPr>
            </a:lvl5pPr>
            <a:lvl6pPr marL="2514600" indent="-228600" defTabSz="762000" eaLnBrk="0" fontAlgn="base" hangingPunct="0">
              <a:spcBef>
                <a:spcPct val="0"/>
              </a:spcBef>
              <a:spcAft>
                <a:spcPct val="0"/>
              </a:spcAft>
              <a:defRPr>
                <a:solidFill>
                  <a:schemeClr val="tx1"/>
                </a:solidFill>
                <a:latin typeface="Arial" charset="0"/>
              </a:defRPr>
            </a:lvl6pPr>
            <a:lvl7pPr marL="2971800" indent="-228600" defTabSz="762000" eaLnBrk="0" fontAlgn="base" hangingPunct="0">
              <a:spcBef>
                <a:spcPct val="0"/>
              </a:spcBef>
              <a:spcAft>
                <a:spcPct val="0"/>
              </a:spcAft>
              <a:defRPr>
                <a:solidFill>
                  <a:schemeClr val="tx1"/>
                </a:solidFill>
                <a:latin typeface="Arial" charset="0"/>
              </a:defRPr>
            </a:lvl7pPr>
            <a:lvl8pPr marL="3429000" indent="-228600" defTabSz="762000" eaLnBrk="0" fontAlgn="base" hangingPunct="0">
              <a:spcBef>
                <a:spcPct val="0"/>
              </a:spcBef>
              <a:spcAft>
                <a:spcPct val="0"/>
              </a:spcAft>
              <a:defRPr>
                <a:solidFill>
                  <a:schemeClr val="tx1"/>
                </a:solidFill>
                <a:latin typeface="Arial" charset="0"/>
              </a:defRPr>
            </a:lvl8pPr>
            <a:lvl9pPr marL="3886200" indent="-228600" defTabSz="762000" eaLnBrk="0" fontAlgn="base" hangingPunct="0">
              <a:spcBef>
                <a:spcPct val="0"/>
              </a:spcBef>
              <a:spcAft>
                <a:spcPct val="0"/>
              </a:spcAft>
              <a:defRPr>
                <a:solidFill>
                  <a:schemeClr val="tx1"/>
                </a:solidFill>
                <a:latin typeface="Arial" charset="0"/>
              </a:defRPr>
            </a:lvl9pPr>
          </a:lstStyle>
          <a:p>
            <a:pPr>
              <a:lnSpc>
                <a:spcPct val="90000"/>
              </a:lnSpc>
              <a:defRPr/>
            </a:pPr>
            <a:r>
              <a:rPr lang="en-US" altLang="en-US" sz="800" smtClean="0">
                <a:solidFill>
                  <a:srgbClr val="FFFFFF"/>
                </a:solidFill>
              </a:rPr>
              <a:t>© Ricardo plc 2017</a:t>
            </a:r>
          </a:p>
        </p:txBody>
      </p:sp>
      <p:pic>
        <p:nvPicPr>
          <p:cNvPr id="11" name="picDETITwhiteOnBlue"/>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422525" y="6354763"/>
            <a:ext cx="6721475"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WebAddrBoW"/>
          <p:cNvPicPr>
            <a:picLocks noChangeAspect="1"/>
          </p:cNvPicPr>
          <p:nvPr userDrawn="1"/>
        </p:nvPicPr>
        <p:blipFill>
          <a:blip r:embed="rId4">
            <a:extLst>
              <a:ext uri="{28A0092B-C50C-407E-A947-70E740481C1C}">
                <a14:useLocalDpi xmlns:a14="http://schemas.microsoft.com/office/drawing/2010/main" val="0"/>
              </a:ext>
            </a:extLst>
          </a:blip>
          <a:srcRect r="-116"/>
          <a:stretch>
            <a:fillRect/>
          </a:stretch>
        </p:blipFill>
        <p:spPr bwMode="auto">
          <a:xfrm>
            <a:off x="9144000" y="6354763"/>
            <a:ext cx="2400300" cy="5048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13" name="Rectangle 18"/>
          <p:cNvSpPr>
            <a:spLocks noChangeArrowheads="1"/>
          </p:cNvSpPr>
          <p:nvPr userDrawn="1"/>
        </p:nvSpPr>
        <p:spPr bwMode="auto">
          <a:xfrm>
            <a:off x="9144000" y="963613"/>
            <a:ext cx="3048000" cy="1501775"/>
          </a:xfrm>
          <a:prstGeom prst="rect">
            <a:avLst/>
          </a:prstGeom>
          <a:solidFill>
            <a:schemeClr val="bg1"/>
          </a:solidFill>
          <a:ln>
            <a:noFill/>
          </a:ln>
          <a:extLst>
            <a:ext uri="{91240B29-F687-4F45-9708-019B960494DF}">
              <a14:hiddenLine xmlns:a14="http://schemas.microsoft.com/office/drawing/2010/main" w="6350">
                <a:solidFill>
                  <a:srgbClr val="000000"/>
                </a:solidFill>
                <a:round/>
                <a:headEnd/>
                <a:tailEnd/>
              </a14:hiddenLine>
            </a:ext>
          </a:extLst>
        </p:spPr>
        <p:txBody>
          <a:bodyPr wrap="none" lIns="72000" tIns="72000" rIns="72000" bIns="72000" anchor="ctr"/>
          <a:lstStyle>
            <a:lvl1pPr defTabSz="762000">
              <a:defRPr>
                <a:solidFill>
                  <a:schemeClr val="tx1"/>
                </a:solidFill>
                <a:latin typeface="Arial" charset="0"/>
              </a:defRPr>
            </a:lvl1pPr>
            <a:lvl2pPr marL="742950" indent="-285750" defTabSz="762000">
              <a:defRPr>
                <a:solidFill>
                  <a:schemeClr val="tx1"/>
                </a:solidFill>
                <a:latin typeface="Arial" charset="0"/>
              </a:defRPr>
            </a:lvl2pPr>
            <a:lvl3pPr marL="1143000" indent="-228600" defTabSz="762000">
              <a:defRPr>
                <a:solidFill>
                  <a:schemeClr val="tx1"/>
                </a:solidFill>
                <a:latin typeface="Arial" charset="0"/>
              </a:defRPr>
            </a:lvl3pPr>
            <a:lvl4pPr marL="1600200" indent="-228600" defTabSz="762000">
              <a:defRPr>
                <a:solidFill>
                  <a:schemeClr val="tx1"/>
                </a:solidFill>
                <a:latin typeface="Arial" charset="0"/>
              </a:defRPr>
            </a:lvl4pPr>
            <a:lvl5pPr marL="2057400" indent="-228600" defTabSz="762000">
              <a:defRPr>
                <a:solidFill>
                  <a:schemeClr val="tx1"/>
                </a:solidFill>
                <a:latin typeface="Arial" charset="0"/>
              </a:defRPr>
            </a:lvl5pPr>
            <a:lvl6pPr marL="2514600" indent="-228600" defTabSz="762000" eaLnBrk="0" fontAlgn="base" hangingPunct="0">
              <a:spcBef>
                <a:spcPct val="0"/>
              </a:spcBef>
              <a:spcAft>
                <a:spcPct val="0"/>
              </a:spcAft>
              <a:defRPr>
                <a:solidFill>
                  <a:schemeClr val="tx1"/>
                </a:solidFill>
                <a:latin typeface="Arial" charset="0"/>
              </a:defRPr>
            </a:lvl6pPr>
            <a:lvl7pPr marL="2971800" indent="-228600" defTabSz="762000" eaLnBrk="0" fontAlgn="base" hangingPunct="0">
              <a:spcBef>
                <a:spcPct val="0"/>
              </a:spcBef>
              <a:spcAft>
                <a:spcPct val="0"/>
              </a:spcAft>
              <a:defRPr>
                <a:solidFill>
                  <a:schemeClr val="tx1"/>
                </a:solidFill>
                <a:latin typeface="Arial" charset="0"/>
              </a:defRPr>
            </a:lvl7pPr>
            <a:lvl8pPr marL="3429000" indent="-228600" defTabSz="762000" eaLnBrk="0" fontAlgn="base" hangingPunct="0">
              <a:spcBef>
                <a:spcPct val="0"/>
              </a:spcBef>
              <a:spcAft>
                <a:spcPct val="0"/>
              </a:spcAft>
              <a:defRPr>
                <a:solidFill>
                  <a:schemeClr val="tx1"/>
                </a:solidFill>
                <a:latin typeface="Arial" charset="0"/>
              </a:defRPr>
            </a:lvl8pPr>
            <a:lvl9pPr marL="3886200" indent="-228600" defTabSz="762000" eaLnBrk="0" fontAlgn="base" hangingPunct="0">
              <a:spcBef>
                <a:spcPct val="0"/>
              </a:spcBef>
              <a:spcAft>
                <a:spcPct val="0"/>
              </a:spcAft>
              <a:defRPr>
                <a:solidFill>
                  <a:schemeClr val="tx1"/>
                </a:solidFill>
                <a:latin typeface="Arial" charset="0"/>
              </a:defRPr>
            </a:lvl9pPr>
          </a:lstStyle>
          <a:p>
            <a:pPr algn="ctr">
              <a:defRPr/>
            </a:pPr>
            <a:r>
              <a:rPr lang="en-US" altLang="en-US" sz="1400" smtClean="0">
                <a:solidFill>
                  <a:srgbClr val="000000"/>
                </a:solidFill>
              </a:rPr>
              <a:t> </a:t>
            </a:r>
          </a:p>
        </p:txBody>
      </p:sp>
      <p:pic>
        <p:nvPicPr>
          <p:cNvPr id="14" name="picLogo"/>
          <p:cNvPicPr>
            <a:picLocks noChangeAspect="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9879013" y="1331913"/>
            <a:ext cx="1577975"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itle 3"/>
          <p:cNvSpPr>
            <a:spLocks noGrp="1"/>
          </p:cNvSpPr>
          <p:nvPr>
            <p:ph type="title"/>
          </p:nvPr>
        </p:nvSpPr>
        <p:spPr>
          <a:xfrm>
            <a:off x="5587200" y="3429002"/>
            <a:ext cx="6604800" cy="1340161"/>
          </a:xfrm>
        </p:spPr>
        <p:txBody>
          <a:bodyPr lIns="144000" tIns="72000" rIns="144000" bIns="36000" anchor="b">
            <a:noAutofit/>
          </a:bodyPr>
          <a:lstStyle>
            <a:lvl1pPr>
              <a:defRPr>
                <a:solidFill>
                  <a:srgbClr val="FFFFFF"/>
                </a:solidFill>
              </a:defRPr>
            </a:lvl1pPr>
          </a:lstStyle>
          <a:p>
            <a:r>
              <a:rPr lang="en-US" smtClean="0"/>
              <a:t>Click to edit Master title style</a:t>
            </a:r>
            <a:endParaRPr lang="en-US" dirty="0"/>
          </a:p>
        </p:txBody>
      </p:sp>
      <p:sp>
        <p:nvSpPr>
          <p:cNvPr id="16" name="Text Placeholder 2"/>
          <p:cNvSpPr>
            <a:spLocks noGrp="1"/>
          </p:cNvSpPr>
          <p:nvPr>
            <p:ph type="body" sz="quarter" idx="10"/>
          </p:nvPr>
        </p:nvSpPr>
        <p:spPr>
          <a:xfrm>
            <a:off x="5587200" y="4769162"/>
            <a:ext cx="6604800" cy="617258"/>
          </a:xfrm>
        </p:spPr>
        <p:txBody>
          <a:bodyPr lIns="144000" tIns="36000" rIns="144000" bIns="72000"/>
          <a:lstStyle>
            <a:lvl1pPr marL="0" indent="0">
              <a:spcBef>
                <a:spcPts val="0"/>
              </a:spcBef>
              <a:spcAft>
                <a:spcPts val="200"/>
              </a:spcAft>
              <a:buNone/>
              <a:defRPr sz="1600" b="0">
                <a:solidFill>
                  <a:srgbClr val="FFFFFF"/>
                </a:solidFill>
              </a:defRPr>
            </a:lvl1pPr>
          </a:lstStyle>
          <a:p>
            <a:pPr lvl="0"/>
            <a:r>
              <a:rPr lang="en-US" smtClean="0"/>
              <a:t>Click to edit Master text styles</a:t>
            </a:r>
          </a:p>
        </p:txBody>
      </p:sp>
    </p:spTree>
    <p:extLst>
      <p:ext uri="{BB962C8B-B14F-4D97-AF65-F5344CB8AC3E}">
        <p14:creationId xmlns:p14="http://schemas.microsoft.com/office/powerpoint/2010/main" val="7296988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5">
            <a:extLst>
              <a:ext uri="{FF2B5EF4-FFF2-40B4-BE49-F238E27FC236}"/>
            </a:extLst>
          </p:cNvPr>
          <p:cNvSpPr>
            <a:spLocks noGrp="1"/>
          </p:cNvSpPr>
          <p:nvPr>
            <p:ph type="sldNum" sz="quarter" idx="10"/>
          </p:nvPr>
        </p:nvSpPr>
        <p:spPr/>
        <p:txBody>
          <a:bodyPr/>
          <a:lstStyle>
            <a:lvl1pPr>
              <a:defRPr/>
            </a:lvl1pPr>
          </a:lstStyle>
          <a:p>
            <a:pPr>
              <a:defRPr/>
            </a:pPr>
            <a:fld id="{1322AC72-4D4E-A74C-A158-3E020260F8EE}" type="slidenum">
              <a:rPr/>
              <a:pPr>
                <a:defRPr/>
              </a:pPr>
              <a:t>‹#›</a:t>
            </a:fld>
            <a:endParaRPr dirty="0"/>
          </a:p>
        </p:txBody>
      </p:sp>
    </p:spTree>
    <p:extLst>
      <p:ext uri="{BB962C8B-B14F-4D97-AF65-F5344CB8AC3E}">
        <p14:creationId xmlns:p14="http://schemas.microsoft.com/office/powerpoint/2010/main" val="1332913377"/>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userDrawn="1">
  <p:cSld name="Energy Marketing Title Slide">
    <p:spTree>
      <p:nvGrpSpPr>
        <p:cNvPr id="1" name=""/>
        <p:cNvGrpSpPr/>
        <p:nvPr/>
      </p:nvGrpSpPr>
      <p:grpSpPr>
        <a:xfrm>
          <a:off x="0" y="0"/>
          <a:ext cx="0" cy="0"/>
          <a:chOff x="0" y="0"/>
          <a:chExt cx="0" cy="0"/>
        </a:xfrm>
      </p:grpSpPr>
      <p:pic>
        <p:nvPicPr>
          <p:cNvPr id="5" name="Picture 9"/>
          <p:cNvPicPr>
            <a:picLocks noChangeAspect="1"/>
          </p:cNvPicPr>
          <p:nvPr userDrawn="1"/>
        </p:nvPicPr>
        <p:blipFill>
          <a:blip r:embed="rId2">
            <a:extLst>
              <a:ext uri="{28A0092B-C50C-407E-A947-70E740481C1C}">
                <a14:useLocalDpi xmlns:a14="http://schemas.microsoft.com/office/drawing/2010/main" val="0"/>
              </a:ext>
            </a:extLst>
          </a:blip>
          <a:srcRect t="5946"/>
          <a:stretch>
            <a:fillRect/>
          </a:stretch>
        </p:blipFill>
        <p:spPr bwMode="auto">
          <a:xfrm>
            <a:off x="0" y="0"/>
            <a:ext cx="12192000" cy="6450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p:cNvSpPr/>
          <p:nvPr userDrawn="1"/>
        </p:nvSpPr>
        <p:spPr bwMode="auto">
          <a:xfrm>
            <a:off x="5587200" y="3429002"/>
            <a:ext cx="6604800" cy="2052531"/>
          </a:xfrm>
          <a:prstGeom prst="rect">
            <a:avLst/>
          </a:prstGeom>
          <a:gradFill>
            <a:gsLst>
              <a:gs pos="32000">
                <a:schemeClr val="accent1"/>
              </a:gs>
              <a:gs pos="100000">
                <a:schemeClr val="accent1">
                  <a:alpha val="85000"/>
                </a:schemeClr>
              </a:gs>
            </a:gsLst>
            <a:lin ang="5400000" scaled="0"/>
          </a:gradFill>
          <a:ln w="6350" cap="flat" cmpd="sng" algn="ctr">
            <a:noFill/>
            <a:prstDash val="solid"/>
            <a:round/>
            <a:headEnd type="none" w="med" len="med"/>
            <a:tailEnd type="none" w="med" len="med"/>
          </a:ln>
          <a:effectLst/>
        </p:spPr>
        <p:txBody>
          <a:bodyPr wrap="none" lIns="72000" tIns="72000" rIns="72000" bIns="72000" anchor="ctr"/>
          <a:lstStyle/>
          <a:p>
            <a:pPr algn="r" defTabSz="762000">
              <a:defRPr/>
            </a:pPr>
            <a:endParaRPr lang="en-US" sz="1400" dirty="0">
              <a:solidFill>
                <a:srgbClr val="000000"/>
              </a:solidFill>
            </a:endParaRPr>
          </a:p>
        </p:txBody>
      </p:sp>
      <p:sp>
        <p:nvSpPr>
          <p:cNvPr id="7" name="Rectangle 6"/>
          <p:cNvSpPr>
            <a:spLocks noChangeArrowheads="1"/>
          </p:cNvSpPr>
          <p:nvPr userDrawn="1"/>
        </p:nvSpPr>
        <p:spPr bwMode="auto">
          <a:xfrm>
            <a:off x="9144000" y="5386388"/>
            <a:ext cx="3048000" cy="95250"/>
          </a:xfrm>
          <a:prstGeom prst="rect">
            <a:avLst/>
          </a:prstGeom>
          <a:solidFill>
            <a:schemeClr val="accent2"/>
          </a:solidFill>
          <a:ln>
            <a:noFill/>
          </a:ln>
          <a:extLst>
            <a:ext uri="{91240B29-F687-4F45-9708-019B960494DF}">
              <a14:hiddenLine xmlns:a14="http://schemas.microsoft.com/office/drawing/2010/main" w="6350">
                <a:solidFill>
                  <a:srgbClr val="000000"/>
                </a:solidFill>
                <a:round/>
                <a:headEnd/>
                <a:tailEnd/>
              </a14:hiddenLine>
            </a:ext>
          </a:extLst>
        </p:spPr>
        <p:txBody>
          <a:bodyPr wrap="none" lIns="72000" tIns="72000" rIns="72000" bIns="72000" anchor="ctr"/>
          <a:lstStyle>
            <a:lvl1pPr defTabSz="762000">
              <a:defRPr>
                <a:solidFill>
                  <a:schemeClr val="tx1"/>
                </a:solidFill>
                <a:latin typeface="Arial" charset="0"/>
              </a:defRPr>
            </a:lvl1pPr>
            <a:lvl2pPr marL="742950" indent="-285750" defTabSz="762000">
              <a:defRPr>
                <a:solidFill>
                  <a:schemeClr val="tx1"/>
                </a:solidFill>
                <a:latin typeface="Arial" charset="0"/>
              </a:defRPr>
            </a:lvl2pPr>
            <a:lvl3pPr marL="1143000" indent="-228600" defTabSz="762000">
              <a:defRPr>
                <a:solidFill>
                  <a:schemeClr val="tx1"/>
                </a:solidFill>
                <a:latin typeface="Arial" charset="0"/>
              </a:defRPr>
            </a:lvl3pPr>
            <a:lvl4pPr marL="1600200" indent="-228600" defTabSz="762000">
              <a:defRPr>
                <a:solidFill>
                  <a:schemeClr val="tx1"/>
                </a:solidFill>
                <a:latin typeface="Arial" charset="0"/>
              </a:defRPr>
            </a:lvl4pPr>
            <a:lvl5pPr marL="2057400" indent="-228600" defTabSz="762000">
              <a:defRPr>
                <a:solidFill>
                  <a:schemeClr val="tx1"/>
                </a:solidFill>
                <a:latin typeface="Arial" charset="0"/>
              </a:defRPr>
            </a:lvl5pPr>
            <a:lvl6pPr marL="2514600" indent="-228600" defTabSz="762000" eaLnBrk="0" fontAlgn="base" hangingPunct="0">
              <a:spcBef>
                <a:spcPct val="0"/>
              </a:spcBef>
              <a:spcAft>
                <a:spcPct val="0"/>
              </a:spcAft>
              <a:defRPr>
                <a:solidFill>
                  <a:schemeClr val="tx1"/>
                </a:solidFill>
                <a:latin typeface="Arial" charset="0"/>
              </a:defRPr>
            </a:lvl6pPr>
            <a:lvl7pPr marL="2971800" indent="-228600" defTabSz="762000" eaLnBrk="0" fontAlgn="base" hangingPunct="0">
              <a:spcBef>
                <a:spcPct val="0"/>
              </a:spcBef>
              <a:spcAft>
                <a:spcPct val="0"/>
              </a:spcAft>
              <a:defRPr>
                <a:solidFill>
                  <a:schemeClr val="tx1"/>
                </a:solidFill>
                <a:latin typeface="Arial" charset="0"/>
              </a:defRPr>
            </a:lvl7pPr>
            <a:lvl8pPr marL="3429000" indent="-228600" defTabSz="762000" eaLnBrk="0" fontAlgn="base" hangingPunct="0">
              <a:spcBef>
                <a:spcPct val="0"/>
              </a:spcBef>
              <a:spcAft>
                <a:spcPct val="0"/>
              </a:spcAft>
              <a:defRPr>
                <a:solidFill>
                  <a:schemeClr val="tx1"/>
                </a:solidFill>
                <a:latin typeface="Arial" charset="0"/>
              </a:defRPr>
            </a:lvl8pPr>
            <a:lvl9pPr marL="3886200" indent="-228600" defTabSz="762000" eaLnBrk="0" fontAlgn="base" hangingPunct="0">
              <a:spcBef>
                <a:spcPct val="0"/>
              </a:spcBef>
              <a:spcAft>
                <a:spcPct val="0"/>
              </a:spcAft>
              <a:defRPr>
                <a:solidFill>
                  <a:schemeClr val="tx1"/>
                </a:solidFill>
                <a:latin typeface="Arial" charset="0"/>
              </a:defRPr>
            </a:lvl9pPr>
          </a:lstStyle>
          <a:p>
            <a:pPr algn="ctr">
              <a:defRPr/>
            </a:pPr>
            <a:endParaRPr lang="en-US" altLang="en-US" sz="1400" smtClean="0">
              <a:solidFill>
                <a:srgbClr val="000000"/>
              </a:solidFill>
            </a:endParaRPr>
          </a:p>
        </p:txBody>
      </p:sp>
      <p:sp>
        <p:nvSpPr>
          <p:cNvPr id="8" name="recStripe"/>
          <p:cNvSpPr>
            <a:spLocks noChangeArrowheads="1"/>
          </p:cNvSpPr>
          <p:nvPr userDrawn="1"/>
        </p:nvSpPr>
        <p:spPr bwMode="auto">
          <a:xfrm>
            <a:off x="0" y="6354763"/>
            <a:ext cx="9144000" cy="503237"/>
          </a:xfrm>
          <a:prstGeom prst="rect">
            <a:avLst/>
          </a:prstGeom>
          <a:solidFill>
            <a:srgbClr val="006BB7"/>
          </a:solidFill>
          <a:ln>
            <a:noFill/>
          </a:ln>
          <a:extLst>
            <a:ext uri="{91240B29-F687-4F45-9708-019B960494DF}">
              <a14:hiddenLine xmlns:a14="http://schemas.microsoft.com/office/drawing/2010/main" w="6350">
                <a:solidFill>
                  <a:schemeClr val="accent2"/>
                </a:solidFill>
                <a:round/>
                <a:headEnd/>
                <a:tailEnd/>
              </a14:hiddenLine>
            </a:ext>
          </a:extLst>
        </p:spPr>
        <p:txBody>
          <a:bodyPr wrap="none" lIns="72000" tIns="72000" rIns="72000" bIns="72000" anchor="ctr"/>
          <a:lstStyle>
            <a:lvl1pPr defTabSz="762000">
              <a:defRPr>
                <a:solidFill>
                  <a:schemeClr val="tx1"/>
                </a:solidFill>
                <a:latin typeface="Arial" charset="0"/>
              </a:defRPr>
            </a:lvl1pPr>
            <a:lvl2pPr marL="742950" indent="-285750" defTabSz="762000">
              <a:defRPr>
                <a:solidFill>
                  <a:schemeClr val="tx1"/>
                </a:solidFill>
                <a:latin typeface="Arial" charset="0"/>
              </a:defRPr>
            </a:lvl2pPr>
            <a:lvl3pPr marL="1143000" indent="-228600" defTabSz="762000">
              <a:defRPr>
                <a:solidFill>
                  <a:schemeClr val="tx1"/>
                </a:solidFill>
                <a:latin typeface="Arial" charset="0"/>
              </a:defRPr>
            </a:lvl3pPr>
            <a:lvl4pPr marL="1600200" indent="-228600" defTabSz="762000">
              <a:defRPr>
                <a:solidFill>
                  <a:schemeClr val="tx1"/>
                </a:solidFill>
                <a:latin typeface="Arial" charset="0"/>
              </a:defRPr>
            </a:lvl4pPr>
            <a:lvl5pPr marL="2057400" indent="-228600" defTabSz="762000">
              <a:defRPr>
                <a:solidFill>
                  <a:schemeClr val="tx1"/>
                </a:solidFill>
                <a:latin typeface="Arial" charset="0"/>
              </a:defRPr>
            </a:lvl5pPr>
            <a:lvl6pPr marL="2514600" indent="-228600" defTabSz="762000" eaLnBrk="0" fontAlgn="base" hangingPunct="0">
              <a:spcBef>
                <a:spcPct val="0"/>
              </a:spcBef>
              <a:spcAft>
                <a:spcPct val="0"/>
              </a:spcAft>
              <a:defRPr>
                <a:solidFill>
                  <a:schemeClr val="tx1"/>
                </a:solidFill>
                <a:latin typeface="Arial" charset="0"/>
              </a:defRPr>
            </a:lvl6pPr>
            <a:lvl7pPr marL="2971800" indent="-228600" defTabSz="762000" eaLnBrk="0" fontAlgn="base" hangingPunct="0">
              <a:spcBef>
                <a:spcPct val="0"/>
              </a:spcBef>
              <a:spcAft>
                <a:spcPct val="0"/>
              </a:spcAft>
              <a:defRPr>
                <a:solidFill>
                  <a:schemeClr val="tx1"/>
                </a:solidFill>
                <a:latin typeface="Arial" charset="0"/>
              </a:defRPr>
            </a:lvl7pPr>
            <a:lvl8pPr marL="3429000" indent="-228600" defTabSz="762000" eaLnBrk="0" fontAlgn="base" hangingPunct="0">
              <a:spcBef>
                <a:spcPct val="0"/>
              </a:spcBef>
              <a:spcAft>
                <a:spcPct val="0"/>
              </a:spcAft>
              <a:defRPr>
                <a:solidFill>
                  <a:schemeClr val="tx1"/>
                </a:solidFill>
                <a:latin typeface="Arial" charset="0"/>
              </a:defRPr>
            </a:lvl8pPr>
            <a:lvl9pPr marL="3886200" indent="-228600" defTabSz="762000" eaLnBrk="0" fontAlgn="base" hangingPunct="0">
              <a:spcBef>
                <a:spcPct val="0"/>
              </a:spcBef>
              <a:spcAft>
                <a:spcPct val="0"/>
              </a:spcAft>
              <a:defRPr>
                <a:solidFill>
                  <a:schemeClr val="tx1"/>
                </a:solidFill>
                <a:latin typeface="Arial" charset="0"/>
              </a:defRPr>
            </a:lvl9pPr>
          </a:lstStyle>
          <a:p>
            <a:pPr algn="ctr">
              <a:defRPr/>
            </a:pPr>
            <a:endParaRPr lang="en-US" altLang="en-US" sz="1400" smtClean="0">
              <a:solidFill>
                <a:srgbClr val="000000"/>
              </a:solidFill>
            </a:endParaRPr>
          </a:p>
        </p:txBody>
      </p:sp>
      <p:sp>
        <p:nvSpPr>
          <p:cNvPr id="9" name="recStripeWhite"/>
          <p:cNvSpPr>
            <a:spLocks noChangeArrowheads="1"/>
          </p:cNvSpPr>
          <p:nvPr userDrawn="1"/>
        </p:nvSpPr>
        <p:spPr bwMode="auto">
          <a:xfrm>
            <a:off x="9144000" y="6354763"/>
            <a:ext cx="3048000" cy="503237"/>
          </a:xfrm>
          <a:prstGeom prst="rect">
            <a:avLst/>
          </a:prstGeom>
          <a:solidFill>
            <a:srgbClr val="FFFFFF"/>
          </a:solidFill>
          <a:ln>
            <a:noFill/>
          </a:ln>
          <a:extLst>
            <a:ext uri="{91240B29-F687-4F45-9708-019B960494DF}">
              <a14:hiddenLine xmlns:a14="http://schemas.microsoft.com/office/drawing/2010/main" w="6350">
                <a:solidFill>
                  <a:srgbClr val="000000"/>
                </a:solidFill>
                <a:round/>
                <a:headEnd/>
                <a:tailEnd/>
              </a14:hiddenLine>
            </a:ext>
          </a:extLst>
        </p:spPr>
        <p:txBody>
          <a:bodyPr wrap="none" lIns="72000" tIns="72000" rIns="72000" bIns="72000" anchor="ctr"/>
          <a:lstStyle>
            <a:lvl1pPr defTabSz="762000">
              <a:defRPr>
                <a:solidFill>
                  <a:schemeClr val="tx1"/>
                </a:solidFill>
                <a:latin typeface="Arial" charset="0"/>
              </a:defRPr>
            </a:lvl1pPr>
            <a:lvl2pPr marL="742950" indent="-285750" defTabSz="762000">
              <a:defRPr>
                <a:solidFill>
                  <a:schemeClr val="tx1"/>
                </a:solidFill>
                <a:latin typeface="Arial" charset="0"/>
              </a:defRPr>
            </a:lvl2pPr>
            <a:lvl3pPr marL="1143000" indent="-228600" defTabSz="762000">
              <a:defRPr>
                <a:solidFill>
                  <a:schemeClr val="tx1"/>
                </a:solidFill>
                <a:latin typeface="Arial" charset="0"/>
              </a:defRPr>
            </a:lvl3pPr>
            <a:lvl4pPr marL="1600200" indent="-228600" defTabSz="762000">
              <a:defRPr>
                <a:solidFill>
                  <a:schemeClr val="tx1"/>
                </a:solidFill>
                <a:latin typeface="Arial" charset="0"/>
              </a:defRPr>
            </a:lvl4pPr>
            <a:lvl5pPr marL="2057400" indent="-228600" defTabSz="762000">
              <a:defRPr>
                <a:solidFill>
                  <a:schemeClr val="tx1"/>
                </a:solidFill>
                <a:latin typeface="Arial" charset="0"/>
              </a:defRPr>
            </a:lvl5pPr>
            <a:lvl6pPr marL="2514600" indent="-228600" defTabSz="762000" eaLnBrk="0" fontAlgn="base" hangingPunct="0">
              <a:spcBef>
                <a:spcPct val="0"/>
              </a:spcBef>
              <a:spcAft>
                <a:spcPct val="0"/>
              </a:spcAft>
              <a:defRPr>
                <a:solidFill>
                  <a:schemeClr val="tx1"/>
                </a:solidFill>
                <a:latin typeface="Arial" charset="0"/>
              </a:defRPr>
            </a:lvl6pPr>
            <a:lvl7pPr marL="2971800" indent="-228600" defTabSz="762000" eaLnBrk="0" fontAlgn="base" hangingPunct="0">
              <a:spcBef>
                <a:spcPct val="0"/>
              </a:spcBef>
              <a:spcAft>
                <a:spcPct val="0"/>
              </a:spcAft>
              <a:defRPr>
                <a:solidFill>
                  <a:schemeClr val="tx1"/>
                </a:solidFill>
                <a:latin typeface="Arial" charset="0"/>
              </a:defRPr>
            </a:lvl7pPr>
            <a:lvl8pPr marL="3429000" indent="-228600" defTabSz="762000" eaLnBrk="0" fontAlgn="base" hangingPunct="0">
              <a:spcBef>
                <a:spcPct val="0"/>
              </a:spcBef>
              <a:spcAft>
                <a:spcPct val="0"/>
              </a:spcAft>
              <a:defRPr>
                <a:solidFill>
                  <a:schemeClr val="tx1"/>
                </a:solidFill>
                <a:latin typeface="Arial" charset="0"/>
              </a:defRPr>
            </a:lvl8pPr>
            <a:lvl9pPr marL="3886200" indent="-228600" defTabSz="762000" eaLnBrk="0" fontAlgn="base" hangingPunct="0">
              <a:spcBef>
                <a:spcPct val="0"/>
              </a:spcBef>
              <a:spcAft>
                <a:spcPct val="0"/>
              </a:spcAft>
              <a:defRPr>
                <a:solidFill>
                  <a:schemeClr val="tx1"/>
                </a:solidFill>
                <a:latin typeface="Arial" charset="0"/>
              </a:defRPr>
            </a:lvl9pPr>
          </a:lstStyle>
          <a:p>
            <a:pPr algn="ctr">
              <a:defRPr/>
            </a:pPr>
            <a:endParaRPr lang="en-US" altLang="en-US" sz="1400" smtClean="0">
              <a:solidFill>
                <a:srgbClr val="000000"/>
              </a:solidFill>
            </a:endParaRPr>
          </a:p>
        </p:txBody>
      </p:sp>
      <p:sp>
        <p:nvSpPr>
          <p:cNvPr id="10" name="tbCopyright"/>
          <p:cNvSpPr txBox="1">
            <a:spLocks noChangeArrowheads="1"/>
          </p:cNvSpPr>
          <p:nvPr userDrawn="1"/>
        </p:nvSpPr>
        <p:spPr bwMode="white">
          <a:xfrm>
            <a:off x="201613" y="6742113"/>
            <a:ext cx="1370012"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wrap="none" lIns="0" tIns="0" rIns="0" bIns="0" anchor="ctr"/>
          <a:lstStyle>
            <a:lvl1pPr defTabSz="762000">
              <a:defRPr>
                <a:solidFill>
                  <a:schemeClr val="tx1"/>
                </a:solidFill>
                <a:latin typeface="Arial" charset="0"/>
              </a:defRPr>
            </a:lvl1pPr>
            <a:lvl2pPr marL="742950" indent="-285750" defTabSz="762000">
              <a:defRPr>
                <a:solidFill>
                  <a:schemeClr val="tx1"/>
                </a:solidFill>
                <a:latin typeface="Arial" charset="0"/>
              </a:defRPr>
            </a:lvl2pPr>
            <a:lvl3pPr marL="1143000" indent="-228600" defTabSz="762000">
              <a:defRPr>
                <a:solidFill>
                  <a:schemeClr val="tx1"/>
                </a:solidFill>
                <a:latin typeface="Arial" charset="0"/>
              </a:defRPr>
            </a:lvl3pPr>
            <a:lvl4pPr marL="1600200" indent="-228600" defTabSz="762000">
              <a:defRPr>
                <a:solidFill>
                  <a:schemeClr val="tx1"/>
                </a:solidFill>
                <a:latin typeface="Arial" charset="0"/>
              </a:defRPr>
            </a:lvl4pPr>
            <a:lvl5pPr marL="2057400" indent="-228600" defTabSz="762000">
              <a:defRPr>
                <a:solidFill>
                  <a:schemeClr val="tx1"/>
                </a:solidFill>
                <a:latin typeface="Arial" charset="0"/>
              </a:defRPr>
            </a:lvl5pPr>
            <a:lvl6pPr marL="2514600" indent="-228600" defTabSz="762000" eaLnBrk="0" fontAlgn="base" hangingPunct="0">
              <a:spcBef>
                <a:spcPct val="0"/>
              </a:spcBef>
              <a:spcAft>
                <a:spcPct val="0"/>
              </a:spcAft>
              <a:defRPr>
                <a:solidFill>
                  <a:schemeClr val="tx1"/>
                </a:solidFill>
                <a:latin typeface="Arial" charset="0"/>
              </a:defRPr>
            </a:lvl6pPr>
            <a:lvl7pPr marL="2971800" indent="-228600" defTabSz="762000" eaLnBrk="0" fontAlgn="base" hangingPunct="0">
              <a:spcBef>
                <a:spcPct val="0"/>
              </a:spcBef>
              <a:spcAft>
                <a:spcPct val="0"/>
              </a:spcAft>
              <a:defRPr>
                <a:solidFill>
                  <a:schemeClr val="tx1"/>
                </a:solidFill>
                <a:latin typeface="Arial" charset="0"/>
              </a:defRPr>
            </a:lvl7pPr>
            <a:lvl8pPr marL="3429000" indent="-228600" defTabSz="762000" eaLnBrk="0" fontAlgn="base" hangingPunct="0">
              <a:spcBef>
                <a:spcPct val="0"/>
              </a:spcBef>
              <a:spcAft>
                <a:spcPct val="0"/>
              </a:spcAft>
              <a:defRPr>
                <a:solidFill>
                  <a:schemeClr val="tx1"/>
                </a:solidFill>
                <a:latin typeface="Arial" charset="0"/>
              </a:defRPr>
            </a:lvl8pPr>
            <a:lvl9pPr marL="3886200" indent="-228600" defTabSz="762000" eaLnBrk="0" fontAlgn="base" hangingPunct="0">
              <a:spcBef>
                <a:spcPct val="0"/>
              </a:spcBef>
              <a:spcAft>
                <a:spcPct val="0"/>
              </a:spcAft>
              <a:defRPr>
                <a:solidFill>
                  <a:schemeClr val="tx1"/>
                </a:solidFill>
                <a:latin typeface="Arial" charset="0"/>
              </a:defRPr>
            </a:lvl9pPr>
          </a:lstStyle>
          <a:p>
            <a:pPr>
              <a:lnSpc>
                <a:spcPct val="90000"/>
              </a:lnSpc>
              <a:defRPr/>
            </a:pPr>
            <a:r>
              <a:rPr lang="en-US" altLang="en-US" sz="800" smtClean="0">
                <a:solidFill>
                  <a:srgbClr val="FFFFFF"/>
                </a:solidFill>
              </a:rPr>
              <a:t>© Ricardo plc 2017</a:t>
            </a:r>
          </a:p>
        </p:txBody>
      </p:sp>
      <p:pic>
        <p:nvPicPr>
          <p:cNvPr id="11" name="picDETITwhiteOnBlue"/>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422525" y="6354763"/>
            <a:ext cx="6721475"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WebAddrBoW"/>
          <p:cNvPicPr>
            <a:picLocks noChangeAspect="1"/>
          </p:cNvPicPr>
          <p:nvPr userDrawn="1"/>
        </p:nvPicPr>
        <p:blipFill>
          <a:blip r:embed="rId4">
            <a:extLst>
              <a:ext uri="{28A0092B-C50C-407E-A947-70E740481C1C}">
                <a14:useLocalDpi xmlns:a14="http://schemas.microsoft.com/office/drawing/2010/main" val="0"/>
              </a:ext>
            </a:extLst>
          </a:blip>
          <a:srcRect r="-116"/>
          <a:stretch>
            <a:fillRect/>
          </a:stretch>
        </p:blipFill>
        <p:spPr bwMode="auto">
          <a:xfrm>
            <a:off x="9144000" y="6354763"/>
            <a:ext cx="2400300" cy="5048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13" name="Rectangle 18"/>
          <p:cNvSpPr>
            <a:spLocks noChangeArrowheads="1"/>
          </p:cNvSpPr>
          <p:nvPr userDrawn="1"/>
        </p:nvSpPr>
        <p:spPr bwMode="auto">
          <a:xfrm>
            <a:off x="9144000" y="963613"/>
            <a:ext cx="3048000" cy="1501775"/>
          </a:xfrm>
          <a:prstGeom prst="rect">
            <a:avLst/>
          </a:prstGeom>
          <a:solidFill>
            <a:schemeClr val="bg1"/>
          </a:solidFill>
          <a:ln>
            <a:noFill/>
          </a:ln>
          <a:extLst>
            <a:ext uri="{91240B29-F687-4F45-9708-019B960494DF}">
              <a14:hiddenLine xmlns:a14="http://schemas.microsoft.com/office/drawing/2010/main" w="6350">
                <a:solidFill>
                  <a:srgbClr val="000000"/>
                </a:solidFill>
                <a:round/>
                <a:headEnd/>
                <a:tailEnd/>
              </a14:hiddenLine>
            </a:ext>
          </a:extLst>
        </p:spPr>
        <p:txBody>
          <a:bodyPr wrap="none" lIns="72000" tIns="72000" rIns="72000" bIns="72000" anchor="ctr"/>
          <a:lstStyle>
            <a:lvl1pPr defTabSz="762000">
              <a:defRPr>
                <a:solidFill>
                  <a:schemeClr val="tx1"/>
                </a:solidFill>
                <a:latin typeface="Arial" charset="0"/>
              </a:defRPr>
            </a:lvl1pPr>
            <a:lvl2pPr marL="742950" indent="-285750" defTabSz="762000">
              <a:defRPr>
                <a:solidFill>
                  <a:schemeClr val="tx1"/>
                </a:solidFill>
                <a:latin typeface="Arial" charset="0"/>
              </a:defRPr>
            </a:lvl2pPr>
            <a:lvl3pPr marL="1143000" indent="-228600" defTabSz="762000">
              <a:defRPr>
                <a:solidFill>
                  <a:schemeClr val="tx1"/>
                </a:solidFill>
                <a:latin typeface="Arial" charset="0"/>
              </a:defRPr>
            </a:lvl3pPr>
            <a:lvl4pPr marL="1600200" indent="-228600" defTabSz="762000">
              <a:defRPr>
                <a:solidFill>
                  <a:schemeClr val="tx1"/>
                </a:solidFill>
                <a:latin typeface="Arial" charset="0"/>
              </a:defRPr>
            </a:lvl4pPr>
            <a:lvl5pPr marL="2057400" indent="-228600" defTabSz="762000">
              <a:defRPr>
                <a:solidFill>
                  <a:schemeClr val="tx1"/>
                </a:solidFill>
                <a:latin typeface="Arial" charset="0"/>
              </a:defRPr>
            </a:lvl5pPr>
            <a:lvl6pPr marL="2514600" indent="-228600" defTabSz="762000" eaLnBrk="0" fontAlgn="base" hangingPunct="0">
              <a:spcBef>
                <a:spcPct val="0"/>
              </a:spcBef>
              <a:spcAft>
                <a:spcPct val="0"/>
              </a:spcAft>
              <a:defRPr>
                <a:solidFill>
                  <a:schemeClr val="tx1"/>
                </a:solidFill>
                <a:latin typeface="Arial" charset="0"/>
              </a:defRPr>
            </a:lvl6pPr>
            <a:lvl7pPr marL="2971800" indent="-228600" defTabSz="762000" eaLnBrk="0" fontAlgn="base" hangingPunct="0">
              <a:spcBef>
                <a:spcPct val="0"/>
              </a:spcBef>
              <a:spcAft>
                <a:spcPct val="0"/>
              </a:spcAft>
              <a:defRPr>
                <a:solidFill>
                  <a:schemeClr val="tx1"/>
                </a:solidFill>
                <a:latin typeface="Arial" charset="0"/>
              </a:defRPr>
            </a:lvl7pPr>
            <a:lvl8pPr marL="3429000" indent="-228600" defTabSz="762000" eaLnBrk="0" fontAlgn="base" hangingPunct="0">
              <a:spcBef>
                <a:spcPct val="0"/>
              </a:spcBef>
              <a:spcAft>
                <a:spcPct val="0"/>
              </a:spcAft>
              <a:defRPr>
                <a:solidFill>
                  <a:schemeClr val="tx1"/>
                </a:solidFill>
                <a:latin typeface="Arial" charset="0"/>
              </a:defRPr>
            </a:lvl8pPr>
            <a:lvl9pPr marL="3886200" indent="-228600" defTabSz="762000" eaLnBrk="0" fontAlgn="base" hangingPunct="0">
              <a:spcBef>
                <a:spcPct val="0"/>
              </a:spcBef>
              <a:spcAft>
                <a:spcPct val="0"/>
              </a:spcAft>
              <a:defRPr>
                <a:solidFill>
                  <a:schemeClr val="tx1"/>
                </a:solidFill>
                <a:latin typeface="Arial" charset="0"/>
              </a:defRPr>
            </a:lvl9pPr>
          </a:lstStyle>
          <a:p>
            <a:pPr algn="ctr">
              <a:defRPr/>
            </a:pPr>
            <a:r>
              <a:rPr lang="en-US" altLang="en-US" sz="1400" smtClean="0">
                <a:solidFill>
                  <a:srgbClr val="000000"/>
                </a:solidFill>
              </a:rPr>
              <a:t> </a:t>
            </a:r>
          </a:p>
        </p:txBody>
      </p:sp>
      <p:pic>
        <p:nvPicPr>
          <p:cNvPr id="14" name="picLogo"/>
          <p:cNvPicPr>
            <a:picLocks noChangeAspect="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9879013" y="1331913"/>
            <a:ext cx="1577975"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itle 3"/>
          <p:cNvSpPr>
            <a:spLocks noGrp="1"/>
          </p:cNvSpPr>
          <p:nvPr>
            <p:ph type="title"/>
          </p:nvPr>
        </p:nvSpPr>
        <p:spPr>
          <a:xfrm>
            <a:off x="5587200" y="3429002"/>
            <a:ext cx="6604800" cy="1340161"/>
          </a:xfrm>
        </p:spPr>
        <p:txBody>
          <a:bodyPr lIns="144000" tIns="72000" rIns="144000" bIns="36000" anchor="b">
            <a:noAutofit/>
          </a:bodyPr>
          <a:lstStyle>
            <a:lvl1pPr>
              <a:defRPr>
                <a:solidFill>
                  <a:srgbClr val="FFFFFF"/>
                </a:solidFill>
              </a:defRPr>
            </a:lvl1pPr>
          </a:lstStyle>
          <a:p>
            <a:r>
              <a:rPr lang="en-US" smtClean="0"/>
              <a:t>Click to edit Master title style</a:t>
            </a:r>
            <a:endParaRPr lang="en-US" dirty="0"/>
          </a:p>
        </p:txBody>
      </p:sp>
      <p:sp>
        <p:nvSpPr>
          <p:cNvPr id="16" name="Text Placeholder 2"/>
          <p:cNvSpPr>
            <a:spLocks noGrp="1"/>
          </p:cNvSpPr>
          <p:nvPr>
            <p:ph type="body" sz="quarter" idx="10"/>
          </p:nvPr>
        </p:nvSpPr>
        <p:spPr>
          <a:xfrm>
            <a:off x="5587200" y="4769162"/>
            <a:ext cx="6604800" cy="617258"/>
          </a:xfrm>
        </p:spPr>
        <p:txBody>
          <a:bodyPr lIns="144000" tIns="36000" rIns="144000" bIns="72000"/>
          <a:lstStyle>
            <a:lvl1pPr marL="0" indent="0">
              <a:spcBef>
                <a:spcPts val="0"/>
              </a:spcBef>
              <a:spcAft>
                <a:spcPts val="200"/>
              </a:spcAft>
              <a:buNone/>
              <a:defRPr sz="1600" b="0">
                <a:solidFill>
                  <a:srgbClr val="FFFFFF"/>
                </a:solidFill>
              </a:defRPr>
            </a:lvl1pPr>
          </a:lstStyle>
          <a:p>
            <a:pPr lvl="0"/>
            <a:r>
              <a:rPr lang="en-US" smtClean="0"/>
              <a:t>Click to edit Master text styles</a:t>
            </a:r>
          </a:p>
        </p:txBody>
      </p:sp>
    </p:spTree>
    <p:extLst>
      <p:ext uri="{BB962C8B-B14F-4D97-AF65-F5344CB8AC3E}">
        <p14:creationId xmlns:p14="http://schemas.microsoft.com/office/powerpoint/2010/main" val="1916510598"/>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userDrawn="1">
  <p:cSld name="Solar Marketing Title Slide">
    <p:spTree>
      <p:nvGrpSpPr>
        <p:cNvPr id="1" name=""/>
        <p:cNvGrpSpPr/>
        <p:nvPr/>
      </p:nvGrpSpPr>
      <p:grpSpPr>
        <a:xfrm>
          <a:off x="0" y="0"/>
          <a:ext cx="0" cy="0"/>
          <a:chOff x="0" y="0"/>
          <a:chExt cx="0" cy="0"/>
        </a:xfrm>
      </p:grpSpPr>
      <p:pic>
        <p:nvPicPr>
          <p:cNvPr id="5" name="Picture 9"/>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92000" cy="6561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p:cNvSpPr/>
          <p:nvPr userDrawn="1"/>
        </p:nvSpPr>
        <p:spPr bwMode="auto">
          <a:xfrm>
            <a:off x="5587200" y="3429002"/>
            <a:ext cx="6604800" cy="2052531"/>
          </a:xfrm>
          <a:prstGeom prst="rect">
            <a:avLst/>
          </a:prstGeom>
          <a:gradFill>
            <a:gsLst>
              <a:gs pos="32000">
                <a:schemeClr val="accent1"/>
              </a:gs>
              <a:gs pos="100000">
                <a:schemeClr val="accent1">
                  <a:alpha val="85000"/>
                </a:schemeClr>
              </a:gs>
            </a:gsLst>
            <a:lin ang="5400000" scaled="0"/>
          </a:gradFill>
          <a:ln w="6350" cap="flat" cmpd="sng" algn="ctr">
            <a:noFill/>
            <a:prstDash val="solid"/>
            <a:round/>
            <a:headEnd type="none" w="med" len="med"/>
            <a:tailEnd type="none" w="med" len="med"/>
          </a:ln>
          <a:effectLst/>
        </p:spPr>
        <p:txBody>
          <a:bodyPr wrap="none" lIns="72000" tIns="72000" rIns="72000" bIns="72000" anchor="ctr"/>
          <a:lstStyle/>
          <a:p>
            <a:pPr algn="r" defTabSz="762000">
              <a:defRPr/>
            </a:pPr>
            <a:endParaRPr lang="en-US" sz="1400" dirty="0">
              <a:solidFill>
                <a:srgbClr val="000000"/>
              </a:solidFill>
            </a:endParaRPr>
          </a:p>
        </p:txBody>
      </p:sp>
      <p:sp>
        <p:nvSpPr>
          <p:cNvPr id="7" name="Rectangle 6"/>
          <p:cNvSpPr>
            <a:spLocks noChangeArrowheads="1"/>
          </p:cNvSpPr>
          <p:nvPr userDrawn="1"/>
        </p:nvSpPr>
        <p:spPr bwMode="auto">
          <a:xfrm>
            <a:off x="9144000" y="5386388"/>
            <a:ext cx="3048000" cy="95250"/>
          </a:xfrm>
          <a:prstGeom prst="rect">
            <a:avLst/>
          </a:prstGeom>
          <a:solidFill>
            <a:schemeClr val="accent2"/>
          </a:solidFill>
          <a:ln>
            <a:noFill/>
          </a:ln>
          <a:extLst>
            <a:ext uri="{91240B29-F687-4F45-9708-019B960494DF}">
              <a14:hiddenLine xmlns:a14="http://schemas.microsoft.com/office/drawing/2010/main" w="6350">
                <a:solidFill>
                  <a:srgbClr val="000000"/>
                </a:solidFill>
                <a:round/>
                <a:headEnd/>
                <a:tailEnd/>
              </a14:hiddenLine>
            </a:ext>
          </a:extLst>
        </p:spPr>
        <p:txBody>
          <a:bodyPr wrap="none" lIns="72000" tIns="72000" rIns="72000" bIns="72000" anchor="ctr"/>
          <a:lstStyle>
            <a:lvl1pPr defTabSz="762000">
              <a:defRPr>
                <a:solidFill>
                  <a:schemeClr val="tx1"/>
                </a:solidFill>
                <a:latin typeface="Arial" charset="0"/>
              </a:defRPr>
            </a:lvl1pPr>
            <a:lvl2pPr marL="742950" indent="-285750" defTabSz="762000">
              <a:defRPr>
                <a:solidFill>
                  <a:schemeClr val="tx1"/>
                </a:solidFill>
                <a:latin typeface="Arial" charset="0"/>
              </a:defRPr>
            </a:lvl2pPr>
            <a:lvl3pPr marL="1143000" indent="-228600" defTabSz="762000">
              <a:defRPr>
                <a:solidFill>
                  <a:schemeClr val="tx1"/>
                </a:solidFill>
                <a:latin typeface="Arial" charset="0"/>
              </a:defRPr>
            </a:lvl3pPr>
            <a:lvl4pPr marL="1600200" indent="-228600" defTabSz="762000">
              <a:defRPr>
                <a:solidFill>
                  <a:schemeClr val="tx1"/>
                </a:solidFill>
                <a:latin typeface="Arial" charset="0"/>
              </a:defRPr>
            </a:lvl4pPr>
            <a:lvl5pPr marL="2057400" indent="-228600" defTabSz="762000">
              <a:defRPr>
                <a:solidFill>
                  <a:schemeClr val="tx1"/>
                </a:solidFill>
                <a:latin typeface="Arial" charset="0"/>
              </a:defRPr>
            </a:lvl5pPr>
            <a:lvl6pPr marL="2514600" indent="-228600" defTabSz="762000" eaLnBrk="0" fontAlgn="base" hangingPunct="0">
              <a:spcBef>
                <a:spcPct val="0"/>
              </a:spcBef>
              <a:spcAft>
                <a:spcPct val="0"/>
              </a:spcAft>
              <a:defRPr>
                <a:solidFill>
                  <a:schemeClr val="tx1"/>
                </a:solidFill>
                <a:latin typeface="Arial" charset="0"/>
              </a:defRPr>
            </a:lvl6pPr>
            <a:lvl7pPr marL="2971800" indent="-228600" defTabSz="762000" eaLnBrk="0" fontAlgn="base" hangingPunct="0">
              <a:spcBef>
                <a:spcPct val="0"/>
              </a:spcBef>
              <a:spcAft>
                <a:spcPct val="0"/>
              </a:spcAft>
              <a:defRPr>
                <a:solidFill>
                  <a:schemeClr val="tx1"/>
                </a:solidFill>
                <a:latin typeface="Arial" charset="0"/>
              </a:defRPr>
            </a:lvl7pPr>
            <a:lvl8pPr marL="3429000" indent="-228600" defTabSz="762000" eaLnBrk="0" fontAlgn="base" hangingPunct="0">
              <a:spcBef>
                <a:spcPct val="0"/>
              </a:spcBef>
              <a:spcAft>
                <a:spcPct val="0"/>
              </a:spcAft>
              <a:defRPr>
                <a:solidFill>
                  <a:schemeClr val="tx1"/>
                </a:solidFill>
                <a:latin typeface="Arial" charset="0"/>
              </a:defRPr>
            </a:lvl8pPr>
            <a:lvl9pPr marL="3886200" indent="-228600" defTabSz="762000" eaLnBrk="0" fontAlgn="base" hangingPunct="0">
              <a:spcBef>
                <a:spcPct val="0"/>
              </a:spcBef>
              <a:spcAft>
                <a:spcPct val="0"/>
              </a:spcAft>
              <a:defRPr>
                <a:solidFill>
                  <a:schemeClr val="tx1"/>
                </a:solidFill>
                <a:latin typeface="Arial" charset="0"/>
              </a:defRPr>
            </a:lvl9pPr>
          </a:lstStyle>
          <a:p>
            <a:pPr algn="ctr">
              <a:defRPr/>
            </a:pPr>
            <a:endParaRPr lang="en-US" altLang="en-US" sz="1400" smtClean="0">
              <a:solidFill>
                <a:srgbClr val="000000"/>
              </a:solidFill>
            </a:endParaRPr>
          </a:p>
        </p:txBody>
      </p:sp>
      <p:sp>
        <p:nvSpPr>
          <p:cNvPr id="8" name="recStripe"/>
          <p:cNvSpPr>
            <a:spLocks noChangeArrowheads="1"/>
          </p:cNvSpPr>
          <p:nvPr userDrawn="1"/>
        </p:nvSpPr>
        <p:spPr bwMode="auto">
          <a:xfrm>
            <a:off x="0" y="6354763"/>
            <a:ext cx="9144000" cy="503237"/>
          </a:xfrm>
          <a:prstGeom prst="rect">
            <a:avLst/>
          </a:prstGeom>
          <a:solidFill>
            <a:srgbClr val="006BB7"/>
          </a:solidFill>
          <a:ln>
            <a:noFill/>
          </a:ln>
          <a:extLst>
            <a:ext uri="{91240B29-F687-4F45-9708-019B960494DF}">
              <a14:hiddenLine xmlns:a14="http://schemas.microsoft.com/office/drawing/2010/main" w="6350">
                <a:solidFill>
                  <a:schemeClr val="accent2"/>
                </a:solidFill>
                <a:round/>
                <a:headEnd/>
                <a:tailEnd/>
              </a14:hiddenLine>
            </a:ext>
          </a:extLst>
        </p:spPr>
        <p:txBody>
          <a:bodyPr wrap="none" lIns="72000" tIns="72000" rIns="72000" bIns="72000" anchor="ctr"/>
          <a:lstStyle>
            <a:lvl1pPr defTabSz="762000">
              <a:defRPr>
                <a:solidFill>
                  <a:schemeClr val="tx1"/>
                </a:solidFill>
                <a:latin typeface="Arial" charset="0"/>
              </a:defRPr>
            </a:lvl1pPr>
            <a:lvl2pPr marL="742950" indent="-285750" defTabSz="762000">
              <a:defRPr>
                <a:solidFill>
                  <a:schemeClr val="tx1"/>
                </a:solidFill>
                <a:latin typeface="Arial" charset="0"/>
              </a:defRPr>
            </a:lvl2pPr>
            <a:lvl3pPr marL="1143000" indent="-228600" defTabSz="762000">
              <a:defRPr>
                <a:solidFill>
                  <a:schemeClr val="tx1"/>
                </a:solidFill>
                <a:latin typeface="Arial" charset="0"/>
              </a:defRPr>
            </a:lvl3pPr>
            <a:lvl4pPr marL="1600200" indent="-228600" defTabSz="762000">
              <a:defRPr>
                <a:solidFill>
                  <a:schemeClr val="tx1"/>
                </a:solidFill>
                <a:latin typeface="Arial" charset="0"/>
              </a:defRPr>
            </a:lvl4pPr>
            <a:lvl5pPr marL="2057400" indent="-228600" defTabSz="762000">
              <a:defRPr>
                <a:solidFill>
                  <a:schemeClr val="tx1"/>
                </a:solidFill>
                <a:latin typeface="Arial" charset="0"/>
              </a:defRPr>
            </a:lvl5pPr>
            <a:lvl6pPr marL="2514600" indent="-228600" defTabSz="762000" eaLnBrk="0" fontAlgn="base" hangingPunct="0">
              <a:spcBef>
                <a:spcPct val="0"/>
              </a:spcBef>
              <a:spcAft>
                <a:spcPct val="0"/>
              </a:spcAft>
              <a:defRPr>
                <a:solidFill>
                  <a:schemeClr val="tx1"/>
                </a:solidFill>
                <a:latin typeface="Arial" charset="0"/>
              </a:defRPr>
            </a:lvl6pPr>
            <a:lvl7pPr marL="2971800" indent="-228600" defTabSz="762000" eaLnBrk="0" fontAlgn="base" hangingPunct="0">
              <a:spcBef>
                <a:spcPct val="0"/>
              </a:spcBef>
              <a:spcAft>
                <a:spcPct val="0"/>
              </a:spcAft>
              <a:defRPr>
                <a:solidFill>
                  <a:schemeClr val="tx1"/>
                </a:solidFill>
                <a:latin typeface="Arial" charset="0"/>
              </a:defRPr>
            </a:lvl7pPr>
            <a:lvl8pPr marL="3429000" indent="-228600" defTabSz="762000" eaLnBrk="0" fontAlgn="base" hangingPunct="0">
              <a:spcBef>
                <a:spcPct val="0"/>
              </a:spcBef>
              <a:spcAft>
                <a:spcPct val="0"/>
              </a:spcAft>
              <a:defRPr>
                <a:solidFill>
                  <a:schemeClr val="tx1"/>
                </a:solidFill>
                <a:latin typeface="Arial" charset="0"/>
              </a:defRPr>
            </a:lvl8pPr>
            <a:lvl9pPr marL="3886200" indent="-228600" defTabSz="762000" eaLnBrk="0" fontAlgn="base" hangingPunct="0">
              <a:spcBef>
                <a:spcPct val="0"/>
              </a:spcBef>
              <a:spcAft>
                <a:spcPct val="0"/>
              </a:spcAft>
              <a:defRPr>
                <a:solidFill>
                  <a:schemeClr val="tx1"/>
                </a:solidFill>
                <a:latin typeface="Arial" charset="0"/>
              </a:defRPr>
            </a:lvl9pPr>
          </a:lstStyle>
          <a:p>
            <a:pPr algn="ctr">
              <a:defRPr/>
            </a:pPr>
            <a:endParaRPr lang="en-US" altLang="en-US" sz="1400" smtClean="0">
              <a:solidFill>
                <a:srgbClr val="000000"/>
              </a:solidFill>
            </a:endParaRPr>
          </a:p>
        </p:txBody>
      </p:sp>
      <p:sp>
        <p:nvSpPr>
          <p:cNvPr id="9" name="recStripeWhite"/>
          <p:cNvSpPr>
            <a:spLocks noChangeArrowheads="1"/>
          </p:cNvSpPr>
          <p:nvPr userDrawn="1"/>
        </p:nvSpPr>
        <p:spPr bwMode="auto">
          <a:xfrm>
            <a:off x="9144000" y="6354763"/>
            <a:ext cx="3048000" cy="503237"/>
          </a:xfrm>
          <a:prstGeom prst="rect">
            <a:avLst/>
          </a:prstGeom>
          <a:solidFill>
            <a:srgbClr val="FFFFFF"/>
          </a:solidFill>
          <a:ln>
            <a:noFill/>
          </a:ln>
          <a:extLst>
            <a:ext uri="{91240B29-F687-4F45-9708-019B960494DF}">
              <a14:hiddenLine xmlns:a14="http://schemas.microsoft.com/office/drawing/2010/main" w="6350">
                <a:solidFill>
                  <a:srgbClr val="000000"/>
                </a:solidFill>
                <a:round/>
                <a:headEnd/>
                <a:tailEnd/>
              </a14:hiddenLine>
            </a:ext>
          </a:extLst>
        </p:spPr>
        <p:txBody>
          <a:bodyPr wrap="none" lIns="72000" tIns="72000" rIns="72000" bIns="72000" anchor="ctr"/>
          <a:lstStyle>
            <a:lvl1pPr defTabSz="762000">
              <a:defRPr>
                <a:solidFill>
                  <a:schemeClr val="tx1"/>
                </a:solidFill>
                <a:latin typeface="Arial" charset="0"/>
              </a:defRPr>
            </a:lvl1pPr>
            <a:lvl2pPr marL="742950" indent="-285750" defTabSz="762000">
              <a:defRPr>
                <a:solidFill>
                  <a:schemeClr val="tx1"/>
                </a:solidFill>
                <a:latin typeface="Arial" charset="0"/>
              </a:defRPr>
            </a:lvl2pPr>
            <a:lvl3pPr marL="1143000" indent="-228600" defTabSz="762000">
              <a:defRPr>
                <a:solidFill>
                  <a:schemeClr val="tx1"/>
                </a:solidFill>
                <a:latin typeface="Arial" charset="0"/>
              </a:defRPr>
            </a:lvl3pPr>
            <a:lvl4pPr marL="1600200" indent="-228600" defTabSz="762000">
              <a:defRPr>
                <a:solidFill>
                  <a:schemeClr val="tx1"/>
                </a:solidFill>
                <a:latin typeface="Arial" charset="0"/>
              </a:defRPr>
            </a:lvl4pPr>
            <a:lvl5pPr marL="2057400" indent="-228600" defTabSz="762000">
              <a:defRPr>
                <a:solidFill>
                  <a:schemeClr val="tx1"/>
                </a:solidFill>
                <a:latin typeface="Arial" charset="0"/>
              </a:defRPr>
            </a:lvl5pPr>
            <a:lvl6pPr marL="2514600" indent="-228600" defTabSz="762000" eaLnBrk="0" fontAlgn="base" hangingPunct="0">
              <a:spcBef>
                <a:spcPct val="0"/>
              </a:spcBef>
              <a:spcAft>
                <a:spcPct val="0"/>
              </a:spcAft>
              <a:defRPr>
                <a:solidFill>
                  <a:schemeClr val="tx1"/>
                </a:solidFill>
                <a:latin typeface="Arial" charset="0"/>
              </a:defRPr>
            </a:lvl6pPr>
            <a:lvl7pPr marL="2971800" indent="-228600" defTabSz="762000" eaLnBrk="0" fontAlgn="base" hangingPunct="0">
              <a:spcBef>
                <a:spcPct val="0"/>
              </a:spcBef>
              <a:spcAft>
                <a:spcPct val="0"/>
              </a:spcAft>
              <a:defRPr>
                <a:solidFill>
                  <a:schemeClr val="tx1"/>
                </a:solidFill>
                <a:latin typeface="Arial" charset="0"/>
              </a:defRPr>
            </a:lvl7pPr>
            <a:lvl8pPr marL="3429000" indent="-228600" defTabSz="762000" eaLnBrk="0" fontAlgn="base" hangingPunct="0">
              <a:spcBef>
                <a:spcPct val="0"/>
              </a:spcBef>
              <a:spcAft>
                <a:spcPct val="0"/>
              </a:spcAft>
              <a:defRPr>
                <a:solidFill>
                  <a:schemeClr val="tx1"/>
                </a:solidFill>
                <a:latin typeface="Arial" charset="0"/>
              </a:defRPr>
            </a:lvl8pPr>
            <a:lvl9pPr marL="3886200" indent="-228600" defTabSz="762000" eaLnBrk="0" fontAlgn="base" hangingPunct="0">
              <a:spcBef>
                <a:spcPct val="0"/>
              </a:spcBef>
              <a:spcAft>
                <a:spcPct val="0"/>
              </a:spcAft>
              <a:defRPr>
                <a:solidFill>
                  <a:schemeClr val="tx1"/>
                </a:solidFill>
                <a:latin typeface="Arial" charset="0"/>
              </a:defRPr>
            </a:lvl9pPr>
          </a:lstStyle>
          <a:p>
            <a:pPr algn="ctr">
              <a:defRPr/>
            </a:pPr>
            <a:endParaRPr lang="en-US" altLang="en-US" sz="1400" smtClean="0">
              <a:solidFill>
                <a:srgbClr val="000000"/>
              </a:solidFill>
            </a:endParaRPr>
          </a:p>
        </p:txBody>
      </p:sp>
      <p:sp>
        <p:nvSpPr>
          <p:cNvPr id="10" name="tbCopyright"/>
          <p:cNvSpPr txBox="1">
            <a:spLocks noChangeArrowheads="1"/>
          </p:cNvSpPr>
          <p:nvPr userDrawn="1"/>
        </p:nvSpPr>
        <p:spPr bwMode="white">
          <a:xfrm>
            <a:off x="201613" y="6742113"/>
            <a:ext cx="1370012"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wrap="none" lIns="0" tIns="0" rIns="0" bIns="0" anchor="ctr"/>
          <a:lstStyle>
            <a:lvl1pPr defTabSz="762000">
              <a:defRPr>
                <a:solidFill>
                  <a:schemeClr val="tx1"/>
                </a:solidFill>
                <a:latin typeface="Arial" charset="0"/>
              </a:defRPr>
            </a:lvl1pPr>
            <a:lvl2pPr marL="742950" indent="-285750" defTabSz="762000">
              <a:defRPr>
                <a:solidFill>
                  <a:schemeClr val="tx1"/>
                </a:solidFill>
                <a:latin typeface="Arial" charset="0"/>
              </a:defRPr>
            </a:lvl2pPr>
            <a:lvl3pPr marL="1143000" indent="-228600" defTabSz="762000">
              <a:defRPr>
                <a:solidFill>
                  <a:schemeClr val="tx1"/>
                </a:solidFill>
                <a:latin typeface="Arial" charset="0"/>
              </a:defRPr>
            </a:lvl3pPr>
            <a:lvl4pPr marL="1600200" indent="-228600" defTabSz="762000">
              <a:defRPr>
                <a:solidFill>
                  <a:schemeClr val="tx1"/>
                </a:solidFill>
                <a:latin typeface="Arial" charset="0"/>
              </a:defRPr>
            </a:lvl4pPr>
            <a:lvl5pPr marL="2057400" indent="-228600" defTabSz="762000">
              <a:defRPr>
                <a:solidFill>
                  <a:schemeClr val="tx1"/>
                </a:solidFill>
                <a:latin typeface="Arial" charset="0"/>
              </a:defRPr>
            </a:lvl5pPr>
            <a:lvl6pPr marL="2514600" indent="-228600" defTabSz="762000" eaLnBrk="0" fontAlgn="base" hangingPunct="0">
              <a:spcBef>
                <a:spcPct val="0"/>
              </a:spcBef>
              <a:spcAft>
                <a:spcPct val="0"/>
              </a:spcAft>
              <a:defRPr>
                <a:solidFill>
                  <a:schemeClr val="tx1"/>
                </a:solidFill>
                <a:latin typeface="Arial" charset="0"/>
              </a:defRPr>
            </a:lvl6pPr>
            <a:lvl7pPr marL="2971800" indent="-228600" defTabSz="762000" eaLnBrk="0" fontAlgn="base" hangingPunct="0">
              <a:spcBef>
                <a:spcPct val="0"/>
              </a:spcBef>
              <a:spcAft>
                <a:spcPct val="0"/>
              </a:spcAft>
              <a:defRPr>
                <a:solidFill>
                  <a:schemeClr val="tx1"/>
                </a:solidFill>
                <a:latin typeface="Arial" charset="0"/>
              </a:defRPr>
            </a:lvl7pPr>
            <a:lvl8pPr marL="3429000" indent="-228600" defTabSz="762000" eaLnBrk="0" fontAlgn="base" hangingPunct="0">
              <a:spcBef>
                <a:spcPct val="0"/>
              </a:spcBef>
              <a:spcAft>
                <a:spcPct val="0"/>
              </a:spcAft>
              <a:defRPr>
                <a:solidFill>
                  <a:schemeClr val="tx1"/>
                </a:solidFill>
                <a:latin typeface="Arial" charset="0"/>
              </a:defRPr>
            </a:lvl8pPr>
            <a:lvl9pPr marL="3886200" indent="-228600" defTabSz="762000" eaLnBrk="0" fontAlgn="base" hangingPunct="0">
              <a:spcBef>
                <a:spcPct val="0"/>
              </a:spcBef>
              <a:spcAft>
                <a:spcPct val="0"/>
              </a:spcAft>
              <a:defRPr>
                <a:solidFill>
                  <a:schemeClr val="tx1"/>
                </a:solidFill>
                <a:latin typeface="Arial" charset="0"/>
              </a:defRPr>
            </a:lvl9pPr>
          </a:lstStyle>
          <a:p>
            <a:pPr>
              <a:lnSpc>
                <a:spcPct val="90000"/>
              </a:lnSpc>
              <a:defRPr/>
            </a:pPr>
            <a:r>
              <a:rPr lang="en-US" altLang="en-US" sz="800" smtClean="0">
                <a:solidFill>
                  <a:srgbClr val="FFFFFF"/>
                </a:solidFill>
              </a:rPr>
              <a:t>© Ricardo plc 2017</a:t>
            </a:r>
          </a:p>
        </p:txBody>
      </p:sp>
      <p:pic>
        <p:nvPicPr>
          <p:cNvPr id="11" name="picDETITwhiteOnBlue"/>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422525" y="6354763"/>
            <a:ext cx="6721475"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WebAddrBoW"/>
          <p:cNvPicPr>
            <a:picLocks noChangeAspect="1"/>
          </p:cNvPicPr>
          <p:nvPr userDrawn="1"/>
        </p:nvPicPr>
        <p:blipFill>
          <a:blip r:embed="rId4">
            <a:extLst>
              <a:ext uri="{28A0092B-C50C-407E-A947-70E740481C1C}">
                <a14:useLocalDpi xmlns:a14="http://schemas.microsoft.com/office/drawing/2010/main" val="0"/>
              </a:ext>
            </a:extLst>
          </a:blip>
          <a:srcRect r="-116"/>
          <a:stretch>
            <a:fillRect/>
          </a:stretch>
        </p:blipFill>
        <p:spPr bwMode="auto">
          <a:xfrm>
            <a:off x="9144000" y="6354763"/>
            <a:ext cx="2400300" cy="5048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13" name="Rectangle 18"/>
          <p:cNvSpPr>
            <a:spLocks noChangeArrowheads="1"/>
          </p:cNvSpPr>
          <p:nvPr userDrawn="1"/>
        </p:nvSpPr>
        <p:spPr bwMode="auto">
          <a:xfrm>
            <a:off x="9144000" y="963613"/>
            <a:ext cx="3048000" cy="1501775"/>
          </a:xfrm>
          <a:prstGeom prst="rect">
            <a:avLst/>
          </a:prstGeom>
          <a:solidFill>
            <a:schemeClr val="bg1"/>
          </a:solidFill>
          <a:ln>
            <a:noFill/>
          </a:ln>
          <a:extLst>
            <a:ext uri="{91240B29-F687-4F45-9708-019B960494DF}">
              <a14:hiddenLine xmlns:a14="http://schemas.microsoft.com/office/drawing/2010/main" w="6350">
                <a:solidFill>
                  <a:srgbClr val="000000"/>
                </a:solidFill>
                <a:round/>
                <a:headEnd/>
                <a:tailEnd/>
              </a14:hiddenLine>
            </a:ext>
          </a:extLst>
        </p:spPr>
        <p:txBody>
          <a:bodyPr wrap="none" lIns="72000" tIns="72000" rIns="72000" bIns="72000" anchor="ctr"/>
          <a:lstStyle>
            <a:lvl1pPr defTabSz="762000">
              <a:defRPr>
                <a:solidFill>
                  <a:schemeClr val="tx1"/>
                </a:solidFill>
                <a:latin typeface="Arial" charset="0"/>
              </a:defRPr>
            </a:lvl1pPr>
            <a:lvl2pPr marL="742950" indent="-285750" defTabSz="762000">
              <a:defRPr>
                <a:solidFill>
                  <a:schemeClr val="tx1"/>
                </a:solidFill>
                <a:latin typeface="Arial" charset="0"/>
              </a:defRPr>
            </a:lvl2pPr>
            <a:lvl3pPr marL="1143000" indent="-228600" defTabSz="762000">
              <a:defRPr>
                <a:solidFill>
                  <a:schemeClr val="tx1"/>
                </a:solidFill>
                <a:latin typeface="Arial" charset="0"/>
              </a:defRPr>
            </a:lvl3pPr>
            <a:lvl4pPr marL="1600200" indent="-228600" defTabSz="762000">
              <a:defRPr>
                <a:solidFill>
                  <a:schemeClr val="tx1"/>
                </a:solidFill>
                <a:latin typeface="Arial" charset="0"/>
              </a:defRPr>
            </a:lvl4pPr>
            <a:lvl5pPr marL="2057400" indent="-228600" defTabSz="762000">
              <a:defRPr>
                <a:solidFill>
                  <a:schemeClr val="tx1"/>
                </a:solidFill>
                <a:latin typeface="Arial" charset="0"/>
              </a:defRPr>
            </a:lvl5pPr>
            <a:lvl6pPr marL="2514600" indent="-228600" defTabSz="762000" eaLnBrk="0" fontAlgn="base" hangingPunct="0">
              <a:spcBef>
                <a:spcPct val="0"/>
              </a:spcBef>
              <a:spcAft>
                <a:spcPct val="0"/>
              </a:spcAft>
              <a:defRPr>
                <a:solidFill>
                  <a:schemeClr val="tx1"/>
                </a:solidFill>
                <a:latin typeface="Arial" charset="0"/>
              </a:defRPr>
            </a:lvl6pPr>
            <a:lvl7pPr marL="2971800" indent="-228600" defTabSz="762000" eaLnBrk="0" fontAlgn="base" hangingPunct="0">
              <a:spcBef>
                <a:spcPct val="0"/>
              </a:spcBef>
              <a:spcAft>
                <a:spcPct val="0"/>
              </a:spcAft>
              <a:defRPr>
                <a:solidFill>
                  <a:schemeClr val="tx1"/>
                </a:solidFill>
                <a:latin typeface="Arial" charset="0"/>
              </a:defRPr>
            </a:lvl7pPr>
            <a:lvl8pPr marL="3429000" indent="-228600" defTabSz="762000" eaLnBrk="0" fontAlgn="base" hangingPunct="0">
              <a:spcBef>
                <a:spcPct val="0"/>
              </a:spcBef>
              <a:spcAft>
                <a:spcPct val="0"/>
              </a:spcAft>
              <a:defRPr>
                <a:solidFill>
                  <a:schemeClr val="tx1"/>
                </a:solidFill>
                <a:latin typeface="Arial" charset="0"/>
              </a:defRPr>
            </a:lvl8pPr>
            <a:lvl9pPr marL="3886200" indent="-228600" defTabSz="762000" eaLnBrk="0" fontAlgn="base" hangingPunct="0">
              <a:spcBef>
                <a:spcPct val="0"/>
              </a:spcBef>
              <a:spcAft>
                <a:spcPct val="0"/>
              </a:spcAft>
              <a:defRPr>
                <a:solidFill>
                  <a:schemeClr val="tx1"/>
                </a:solidFill>
                <a:latin typeface="Arial" charset="0"/>
              </a:defRPr>
            </a:lvl9pPr>
          </a:lstStyle>
          <a:p>
            <a:pPr algn="ctr">
              <a:defRPr/>
            </a:pPr>
            <a:r>
              <a:rPr lang="en-US" altLang="en-US" sz="1400" smtClean="0">
                <a:solidFill>
                  <a:srgbClr val="000000"/>
                </a:solidFill>
              </a:rPr>
              <a:t> </a:t>
            </a:r>
          </a:p>
        </p:txBody>
      </p:sp>
      <p:pic>
        <p:nvPicPr>
          <p:cNvPr id="14" name="picLogo"/>
          <p:cNvPicPr>
            <a:picLocks noChangeAspect="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9879013" y="1331913"/>
            <a:ext cx="1577975"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itle 3"/>
          <p:cNvSpPr>
            <a:spLocks noGrp="1"/>
          </p:cNvSpPr>
          <p:nvPr>
            <p:ph type="title"/>
          </p:nvPr>
        </p:nvSpPr>
        <p:spPr>
          <a:xfrm>
            <a:off x="5587200" y="3429002"/>
            <a:ext cx="6604800" cy="1340161"/>
          </a:xfrm>
        </p:spPr>
        <p:txBody>
          <a:bodyPr lIns="144000" tIns="72000" rIns="144000" bIns="36000" anchor="b">
            <a:noAutofit/>
          </a:bodyPr>
          <a:lstStyle>
            <a:lvl1pPr>
              <a:defRPr>
                <a:solidFill>
                  <a:srgbClr val="FFFFFF"/>
                </a:solidFill>
              </a:defRPr>
            </a:lvl1pPr>
          </a:lstStyle>
          <a:p>
            <a:r>
              <a:rPr lang="en-US" smtClean="0"/>
              <a:t>Click to edit Master title style</a:t>
            </a:r>
            <a:endParaRPr lang="en-US" dirty="0"/>
          </a:p>
        </p:txBody>
      </p:sp>
      <p:sp>
        <p:nvSpPr>
          <p:cNvPr id="16" name="Text Placeholder 2"/>
          <p:cNvSpPr>
            <a:spLocks noGrp="1"/>
          </p:cNvSpPr>
          <p:nvPr>
            <p:ph type="body" sz="quarter" idx="10"/>
          </p:nvPr>
        </p:nvSpPr>
        <p:spPr>
          <a:xfrm>
            <a:off x="5587200" y="4769162"/>
            <a:ext cx="6604800" cy="617258"/>
          </a:xfrm>
        </p:spPr>
        <p:txBody>
          <a:bodyPr lIns="144000" tIns="36000" rIns="144000" bIns="72000"/>
          <a:lstStyle>
            <a:lvl1pPr marL="0" indent="0">
              <a:spcBef>
                <a:spcPts val="0"/>
              </a:spcBef>
              <a:spcAft>
                <a:spcPts val="200"/>
              </a:spcAft>
              <a:buNone/>
              <a:defRPr sz="1600" b="0">
                <a:solidFill>
                  <a:srgbClr val="FFFFFF"/>
                </a:solidFill>
              </a:defRPr>
            </a:lvl1pPr>
          </a:lstStyle>
          <a:p>
            <a:pPr lvl="0"/>
            <a:r>
              <a:rPr lang="en-US" smtClean="0"/>
              <a:t>Click to edit Master text styles</a:t>
            </a:r>
          </a:p>
        </p:txBody>
      </p:sp>
    </p:spTree>
    <p:extLst>
      <p:ext uri="{BB962C8B-B14F-4D97-AF65-F5344CB8AC3E}">
        <p14:creationId xmlns:p14="http://schemas.microsoft.com/office/powerpoint/2010/main" val="686399233"/>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userDrawn="1">
  <p:cSld name="City Marketing Title Slide">
    <p:spTree>
      <p:nvGrpSpPr>
        <p:cNvPr id="1" name=""/>
        <p:cNvGrpSpPr/>
        <p:nvPr/>
      </p:nvGrpSpPr>
      <p:grpSpPr>
        <a:xfrm>
          <a:off x="0" y="0"/>
          <a:ext cx="0" cy="0"/>
          <a:chOff x="0" y="0"/>
          <a:chExt cx="0" cy="0"/>
        </a:xfrm>
      </p:grpSpPr>
      <p:pic>
        <p:nvPicPr>
          <p:cNvPr id="4" name="Picture 9"/>
          <p:cNvPicPr>
            <a:picLocks/>
          </p:cNvPicPr>
          <p:nvPr userDrawn="1"/>
        </p:nvPicPr>
        <p:blipFill>
          <a:blip r:embed="rId2">
            <a:extLst>
              <a:ext uri="{28A0092B-C50C-407E-A947-70E740481C1C}">
                <a14:useLocalDpi xmlns:a14="http://schemas.microsoft.com/office/drawing/2010/main" val="0"/>
              </a:ext>
            </a:extLst>
          </a:blip>
          <a:srcRect l="9906" t="2098" r="3296" b="2197"/>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a:spLocks noChangeArrowheads="1"/>
          </p:cNvSpPr>
          <p:nvPr userDrawn="1"/>
        </p:nvSpPr>
        <p:spPr bwMode="auto">
          <a:xfrm>
            <a:off x="9144000" y="963613"/>
            <a:ext cx="3048000" cy="1501775"/>
          </a:xfrm>
          <a:prstGeom prst="rect">
            <a:avLst/>
          </a:prstGeom>
          <a:solidFill>
            <a:schemeClr val="bg1"/>
          </a:solidFill>
          <a:ln>
            <a:noFill/>
          </a:ln>
          <a:extLst>
            <a:ext uri="{91240B29-F687-4F45-9708-019B960494DF}">
              <a14:hiddenLine xmlns:a14="http://schemas.microsoft.com/office/drawing/2010/main" w="6350">
                <a:solidFill>
                  <a:srgbClr val="000000"/>
                </a:solidFill>
                <a:round/>
                <a:headEnd/>
                <a:tailEnd/>
              </a14:hiddenLine>
            </a:ext>
          </a:extLst>
        </p:spPr>
        <p:txBody>
          <a:bodyPr wrap="none" lIns="72000" tIns="72000" rIns="72000" bIns="72000" anchor="ctr"/>
          <a:lstStyle>
            <a:lvl1pPr defTabSz="762000">
              <a:defRPr>
                <a:solidFill>
                  <a:schemeClr val="tx1"/>
                </a:solidFill>
                <a:latin typeface="Arial" charset="0"/>
              </a:defRPr>
            </a:lvl1pPr>
            <a:lvl2pPr marL="742950" indent="-285750" defTabSz="762000">
              <a:defRPr>
                <a:solidFill>
                  <a:schemeClr val="tx1"/>
                </a:solidFill>
                <a:latin typeface="Arial" charset="0"/>
              </a:defRPr>
            </a:lvl2pPr>
            <a:lvl3pPr marL="1143000" indent="-228600" defTabSz="762000">
              <a:defRPr>
                <a:solidFill>
                  <a:schemeClr val="tx1"/>
                </a:solidFill>
                <a:latin typeface="Arial" charset="0"/>
              </a:defRPr>
            </a:lvl3pPr>
            <a:lvl4pPr marL="1600200" indent="-228600" defTabSz="762000">
              <a:defRPr>
                <a:solidFill>
                  <a:schemeClr val="tx1"/>
                </a:solidFill>
                <a:latin typeface="Arial" charset="0"/>
              </a:defRPr>
            </a:lvl4pPr>
            <a:lvl5pPr marL="2057400" indent="-228600" defTabSz="762000">
              <a:defRPr>
                <a:solidFill>
                  <a:schemeClr val="tx1"/>
                </a:solidFill>
                <a:latin typeface="Arial" charset="0"/>
              </a:defRPr>
            </a:lvl5pPr>
            <a:lvl6pPr marL="2514600" indent="-228600" defTabSz="762000" eaLnBrk="0" fontAlgn="base" hangingPunct="0">
              <a:spcBef>
                <a:spcPct val="0"/>
              </a:spcBef>
              <a:spcAft>
                <a:spcPct val="0"/>
              </a:spcAft>
              <a:defRPr>
                <a:solidFill>
                  <a:schemeClr val="tx1"/>
                </a:solidFill>
                <a:latin typeface="Arial" charset="0"/>
              </a:defRPr>
            </a:lvl6pPr>
            <a:lvl7pPr marL="2971800" indent="-228600" defTabSz="762000" eaLnBrk="0" fontAlgn="base" hangingPunct="0">
              <a:spcBef>
                <a:spcPct val="0"/>
              </a:spcBef>
              <a:spcAft>
                <a:spcPct val="0"/>
              </a:spcAft>
              <a:defRPr>
                <a:solidFill>
                  <a:schemeClr val="tx1"/>
                </a:solidFill>
                <a:latin typeface="Arial" charset="0"/>
              </a:defRPr>
            </a:lvl7pPr>
            <a:lvl8pPr marL="3429000" indent="-228600" defTabSz="762000" eaLnBrk="0" fontAlgn="base" hangingPunct="0">
              <a:spcBef>
                <a:spcPct val="0"/>
              </a:spcBef>
              <a:spcAft>
                <a:spcPct val="0"/>
              </a:spcAft>
              <a:defRPr>
                <a:solidFill>
                  <a:schemeClr val="tx1"/>
                </a:solidFill>
                <a:latin typeface="Arial" charset="0"/>
              </a:defRPr>
            </a:lvl8pPr>
            <a:lvl9pPr marL="3886200" indent="-228600" defTabSz="762000" eaLnBrk="0" fontAlgn="base" hangingPunct="0">
              <a:spcBef>
                <a:spcPct val="0"/>
              </a:spcBef>
              <a:spcAft>
                <a:spcPct val="0"/>
              </a:spcAft>
              <a:defRPr>
                <a:solidFill>
                  <a:schemeClr val="tx1"/>
                </a:solidFill>
                <a:latin typeface="Arial" charset="0"/>
              </a:defRPr>
            </a:lvl9pPr>
          </a:lstStyle>
          <a:p>
            <a:pPr algn="ctr">
              <a:defRPr/>
            </a:pPr>
            <a:r>
              <a:rPr lang="en-US" altLang="en-US" sz="1400" smtClean="0">
                <a:solidFill>
                  <a:srgbClr val="000000"/>
                </a:solidFill>
              </a:rPr>
              <a:t> </a:t>
            </a:r>
          </a:p>
        </p:txBody>
      </p:sp>
      <p:pic>
        <p:nvPicPr>
          <p:cNvPr id="6" name="picLogo"/>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9879013" y="1331913"/>
            <a:ext cx="1577975"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Stripe"/>
          <p:cNvSpPr>
            <a:spLocks noChangeArrowheads="1"/>
          </p:cNvSpPr>
          <p:nvPr userDrawn="1"/>
        </p:nvSpPr>
        <p:spPr bwMode="auto">
          <a:xfrm>
            <a:off x="0" y="6354763"/>
            <a:ext cx="9144000" cy="503237"/>
          </a:xfrm>
          <a:prstGeom prst="rect">
            <a:avLst/>
          </a:prstGeom>
          <a:solidFill>
            <a:srgbClr val="006BB7"/>
          </a:solidFill>
          <a:ln>
            <a:noFill/>
          </a:ln>
          <a:extLst>
            <a:ext uri="{91240B29-F687-4F45-9708-019B960494DF}">
              <a14:hiddenLine xmlns:a14="http://schemas.microsoft.com/office/drawing/2010/main" w="6350">
                <a:solidFill>
                  <a:schemeClr val="accent2"/>
                </a:solidFill>
                <a:round/>
                <a:headEnd/>
                <a:tailEnd/>
              </a14:hiddenLine>
            </a:ext>
          </a:extLst>
        </p:spPr>
        <p:txBody>
          <a:bodyPr wrap="none" lIns="72000" tIns="72000" rIns="72000" bIns="72000" anchor="ctr"/>
          <a:lstStyle>
            <a:lvl1pPr defTabSz="762000">
              <a:defRPr>
                <a:solidFill>
                  <a:schemeClr val="tx1"/>
                </a:solidFill>
                <a:latin typeface="Arial" charset="0"/>
              </a:defRPr>
            </a:lvl1pPr>
            <a:lvl2pPr marL="742950" indent="-285750" defTabSz="762000">
              <a:defRPr>
                <a:solidFill>
                  <a:schemeClr val="tx1"/>
                </a:solidFill>
                <a:latin typeface="Arial" charset="0"/>
              </a:defRPr>
            </a:lvl2pPr>
            <a:lvl3pPr marL="1143000" indent="-228600" defTabSz="762000">
              <a:defRPr>
                <a:solidFill>
                  <a:schemeClr val="tx1"/>
                </a:solidFill>
                <a:latin typeface="Arial" charset="0"/>
              </a:defRPr>
            </a:lvl3pPr>
            <a:lvl4pPr marL="1600200" indent="-228600" defTabSz="762000">
              <a:defRPr>
                <a:solidFill>
                  <a:schemeClr val="tx1"/>
                </a:solidFill>
                <a:latin typeface="Arial" charset="0"/>
              </a:defRPr>
            </a:lvl4pPr>
            <a:lvl5pPr marL="2057400" indent="-228600" defTabSz="762000">
              <a:defRPr>
                <a:solidFill>
                  <a:schemeClr val="tx1"/>
                </a:solidFill>
                <a:latin typeface="Arial" charset="0"/>
              </a:defRPr>
            </a:lvl5pPr>
            <a:lvl6pPr marL="2514600" indent="-228600" defTabSz="762000" eaLnBrk="0" fontAlgn="base" hangingPunct="0">
              <a:spcBef>
                <a:spcPct val="0"/>
              </a:spcBef>
              <a:spcAft>
                <a:spcPct val="0"/>
              </a:spcAft>
              <a:defRPr>
                <a:solidFill>
                  <a:schemeClr val="tx1"/>
                </a:solidFill>
                <a:latin typeface="Arial" charset="0"/>
              </a:defRPr>
            </a:lvl6pPr>
            <a:lvl7pPr marL="2971800" indent="-228600" defTabSz="762000" eaLnBrk="0" fontAlgn="base" hangingPunct="0">
              <a:spcBef>
                <a:spcPct val="0"/>
              </a:spcBef>
              <a:spcAft>
                <a:spcPct val="0"/>
              </a:spcAft>
              <a:defRPr>
                <a:solidFill>
                  <a:schemeClr val="tx1"/>
                </a:solidFill>
                <a:latin typeface="Arial" charset="0"/>
              </a:defRPr>
            </a:lvl7pPr>
            <a:lvl8pPr marL="3429000" indent="-228600" defTabSz="762000" eaLnBrk="0" fontAlgn="base" hangingPunct="0">
              <a:spcBef>
                <a:spcPct val="0"/>
              </a:spcBef>
              <a:spcAft>
                <a:spcPct val="0"/>
              </a:spcAft>
              <a:defRPr>
                <a:solidFill>
                  <a:schemeClr val="tx1"/>
                </a:solidFill>
                <a:latin typeface="Arial" charset="0"/>
              </a:defRPr>
            </a:lvl8pPr>
            <a:lvl9pPr marL="3886200" indent="-228600" defTabSz="762000" eaLnBrk="0" fontAlgn="base" hangingPunct="0">
              <a:spcBef>
                <a:spcPct val="0"/>
              </a:spcBef>
              <a:spcAft>
                <a:spcPct val="0"/>
              </a:spcAft>
              <a:defRPr>
                <a:solidFill>
                  <a:schemeClr val="tx1"/>
                </a:solidFill>
                <a:latin typeface="Arial" charset="0"/>
              </a:defRPr>
            </a:lvl9pPr>
          </a:lstStyle>
          <a:p>
            <a:pPr algn="ctr">
              <a:defRPr/>
            </a:pPr>
            <a:endParaRPr lang="en-US" altLang="en-US" sz="1400" smtClean="0">
              <a:solidFill>
                <a:srgbClr val="000000"/>
              </a:solidFill>
            </a:endParaRPr>
          </a:p>
        </p:txBody>
      </p:sp>
      <p:sp>
        <p:nvSpPr>
          <p:cNvPr id="8" name="recStripeWhite"/>
          <p:cNvSpPr>
            <a:spLocks noChangeArrowheads="1"/>
          </p:cNvSpPr>
          <p:nvPr userDrawn="1"/>
        </p:nvSpPr>
        <p:spPr bwMode="auto">
          <a:xfrm>
            <a:off x="9144000" y="6354763"/>
            <a:ext cx="3048000" cy="503237"/>
          </a:xfrm>
          <a:prstGeom prst="rect">
            <a:avLst/>
          </a:prstGeom>
          <a:solidFill>
            <a:srgbClr val="FFFFFF"/>
          </a:solidFill>
          <a:ln>
            <a:noFill/>
          </a:ln>
          <a:extLst>
            <a:ext uri="{91240B29-F687-4F45-9708-019B960494DF}">
              <a14:hiddenLine xmlns:a14="http://schemas.microsoft.com/office/drawing/2010/main" w="6350">
                <a:solidFill>
                  <a:schemeClr val="accent2"/>
                </a:solidFill>
                <a:round/>
                <a:headEnd/>
                <a:tailEnd/>
              </a14:hiddenLine>
            </a:ext>
          </a:extLst>
        </p:spPr>
        <p:txBody>
          <a:bodyPr wrap="none" lIns="72000" tIns="72000" rIns="72000" bIns="72000" anchor="ctr"/>
          <a:lstStyle>
            <a:lvl1pPr defTabSz="762000">
              <a:defRPr>
                <a:solidFill>
                  <a:schemeClr val="tx1"/>
                </a:solidFill>
                <a:latin typeface="Arial" charset="0"/>
              </a:defRPr>
            </a:lvl1pPr>
            <a:lvl2pPr marL="742950" indent="-285750" defTabSz="762000">
              <a:defRPr>
                <a:solidFill>
                  <a:schemeClr val="tx1"/>
                </a:solidFill>
                <a:latin typeface="Arial" charset="0"/>
              </a:defRPr>
            </a:lvl2pPr>
            <a:lvl3pPr marL="1143000" indent="-228600" defTabSz="762000">
              <a:defRPr>
                <a:solidFill>
                  <a:schemeClr val="tx1"/>
                </a:solidFill>
                <a:latin typeface="Arial" charset="0"/>
              </a:defRPr>
            </a:lvl3pPr>
            <a:lvl4pPr marL="1600200" indent="-228600" defTabSz="762000">
              <a:defRPr>
                <a:solidFill>
                  <a:schemeClr val="tx1"/>
                </a:solidFill>
                <a:latin typeface="Arial" charset="0"/>
              </a:defRPr>
            </a:lvl4pPr>
            <a:lvl5pPr marL="2057400" indent="-228600" defTabSz="762000">
              <a:defRPr>
                <a:solidFill>
                  <a:schemeClr val="tx1"/>
                </a:solidFill>
                <a:latin typeface="Arial" charset="0"/>
              </a:defRPr>
            </a:lvl5pPr>
            <a:lvl6pPr marL="2514600" indent="-228600" defTabSz="762000" eaLnBrk="0" fontAlgn="base" hangingPunct="0">
              <a:spcBef>
                <a:spcPct val="0"/>
              </a:spcBef>
              <a:spcAft>
                <a:spcPct val="0"/>
              </a:spcAft>
              <a:defRPr>
                <a:solidFill>
                  <a:schemeClr val="tx1"/>
                </a:solidFill>
                <a:latin typeface="Arial" charset="0"/>
              </a:defRPr>
            </a:lvl6pPr>
            <a:lvl7pPr marL="2971800" indent="-228600" defTabSz="762000" eaLnBrk="0" fontAlgn="base" hangingPunct="0">
              <a:spcBef>
                <a:spcPct val="0"/>
              </a:spcBef>
              <a:spcAft>
                <a:spcPct val="0"/>
              </a:spcAft>
              <a:defRPr>
                <a:solidFill>
                  <a:schemeClr val="tx1"/>
                </a:solidFill>
                <a:latin typeface="Arial" charset="0"/>
              </a:defRPr>
            </a:lvl7pPr>
            <a:lvl8pPr marL="3429000" indent="-228600" defTabSz="762000" eaLnBrk="0" fontAlgn="base" hangingPunct="0">
              <a:spcBef>
                <a:spcPct val="0"/>
              </a:spcBef>
              <a:spcAft>
                <a:spcPct val="0"/>
              </a:spcAft>
              <a:defRPr>
                <a:solidFill>
                  <a:schemeClr val="tx1"/>
                </a:solidFill>
                <a:latin typeface="Arial" charset="0"/>
              </a:defRPr>
            </a:lvl8pPr>
            <a:lvl9pPr marL="3886200" indent="-228600" defTabSz="762000" eaLnBrk="0" fontAlgn="base" hangingPunct="0">
              <a:spcBef>
                <a:spcPct val="0"/>
              </a:spcBef>
              <a:spcAft>
                <a:spcPct val="0"/>
              </a:spcAft>
              <a:defRPr>
                <a:solidFill>
                  <a:schemeClr val="tx1"/>
                </a:solidFill>
                <a:latin typeface="Arial" charset="0"/>
              </a:defRPr>
            </a:lvl9pPr>
          </a:lstStyle>
          <a:p>
            <a:pPr algn="ctr">
              <a:defRPr/>
            </a:pPr>
            <a:endParaRPr lang="en-US" altLang="en-US" sz="1400" smtClean="0">
              <a:solidFill>
                <a:srgbClr val="000000"/>
              </a:solidFill>
            </a:endParaRPr>
          </a:p>
        </p:txBody>
      </p:sp>
      <p:sp>
        <p:nvSpPr>
          <p:cNvPr id="9" name="tbCopyright"/>
          <p:cNvSpPr txBox="1">
            <a:spLocks noChangeArrowheads="1"/>
          </p:cNvSpPr>
          <p:nvPr userDrawn="1"/>
        </p:nvSpPr>
        <p:spPr bwMode="white">
          <a:xfrm>
            <a:off x="201613" y="6742113"/>
            <a:ext cx="1370012"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wrap="none" lIns="0" tIns="0" rIns="0" bIns="0" anchor="ctr"/>
          <a:lstStyle>
            <a:lvl1pPr defTabSz="762000">
              <a:defRPr>
                <a:solidFill>
                  <a:schemeClr val="tx1"/>
                </a:solidFill>
                <a:latin typeface="Arial" charset="0"/>
              </a:defRPr>
            </a:lvl1pPr>
            <a:lvl2pPr marL="742950" indent="-285750" defTabSz="762000">
              <a:defRPr>
                <a:solidFill>
                  <a:schemeClr val="tx1"/>
                </a:solidFill>
                <a:latin typeface="Arial" charset="0"/>
              </a:defRPr>
            </a:lvl2pPr>
            <a:lvl3pPr marL="1143000" indent="-228600" defTabSz="762000">
              <a:defRPr>
                <a:solidFill>
                  <a:schemeClr val="tx1"/>
                </a:solidFill>
                <a:latin typeface="Arial" charset="0"/>
              </a:defRPr>
            </a:lvl3pPr>
            <a:lvl4pPr marL="1600200" indent="-228600" defTabSz="762000">
              <a:defRPr>
                <a:solidFill>
                  <a:schemeClr val="tx1"/>
                </a:solidFill>
                <a:latin typeface="Arial" charset="0"/>
              </a:defRPr>
            </a:lvl4pPr>
            <a:lvl5pPr marL="2057400" indent="-228600" defTabSz="762000">
              <a:defRPr>
                <a:solidFill>
                  <a:schemeClr val="tx1"/>
                </a:solidFill>
                <a:latin typeface="Arial" charset="0"/>
              </a:defRPr>
            </a:lvl5pPr>
            <a:lvl6pPr marL="2514600" indent="-228600" defTabSz="762000" eaLnBrk="0" fontAlgn="base" hangingPunct="0">
              <a:spcBef>
                <a:spcPct val="0"/>
              </a:spcBef>
              <a:spcAft>
                <a:spcPct val="0"/>
              </a:spcAft>
              <a:defRPr>
                <a:solidFill>
                  <a:schemeClr val="tx1"/>
                </a:solidFill>
                <a:latin typeface="Arial" charset="0"/>
              </a:defRPr>
            </a:lvl6pPr>
            <a:lvl7pPr marL="2971800" indent="-228600" defTabSz="762000" eaLnBrk="0" fontAlgn="base" hangingPunct="0">
              <a:spcBef>
                <a:spcPct val="0"/>
              </a:spcBef>
              <a:spcAft>
                <a:spcPct val="0"/>
              </a:spcAft>
              <a:defRPr>
                <a:solidFill>
                  <a:schemeClr val="tx1"/>
                </a:solidFill>
                <a:latin typeface="Arial" charset="0"/>
              </a:defRPr>
            </a:lvl7pPr>
            <a:lvl8pPr marL="3429000" indent="-228600" defTabSz="762000" eaLnBrk="0" fontAlgn="base" hangingPunct="0">
              <a:spcBef>
                <a:spcPct val="0"/>
              </a:spcBef>
              <a:spcAft>
                <a:spcPct val="0"/>
              </a:spcAft>
              <a:defRPr>
                <a:solidFill>
                  <a:schemeClr val="tx1"/>
                </a:solidFill>
                <a:latin typeface="Arial" charset="0"/>
              </a:defRPr>
            </a:lvl8pPr>
            <a:lvl9pPr marL="3886200" indent="-228600" defTabSz="762000" eaLnBrk="0" fontAlgn="base" hangingPunct="0">
              <a:spcBef>
                <a:spcPct val="0"/>
              </a:spcBef>
              <a:spcAft>
                <a:spcPct val="0"/>
              </a:spcAft>
              <a:defRPr>
                <a:solidFill>
                  <a:schemeClr val="tx1"/>
                </a:solidFill>
                <a:latin typeface="Arial" charset="0"/>
              </a:defRPr>
            </a:lvl9pPr>
          </a:lstStyle>
          <a:p>
            <a:pPr>
              <a:lnSpc>
                <a:spcPct val="90000"/>
              </a:lnSpc>
              <a:defRPr/>
            </a:pPr>
            <a:r>
              <a:rPr lang="en-US" altLang="en-US" sz="800" smtClean="0">
                <a:solidFill>
                  <a:srgbClr val="FFFFFF"/>
                </a:solidFill>
              </a:rPr>
              <a:t>© Ricardo plc 2017</a:t>
            </a:r>
          </a:p>
        </p:txBody>
      </p:sp>
      <p:pic>
        <p:nvPicPr>
          <p:cNvPr id="10" name="picWebAddrBoW"/>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9144000" y="6354763"/>
            <a:ext cx="2397125"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DETIT_WoB"/>
          <p:cNvPicPr>
            <a:picLocks noChangeAspect="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2424113" y="6354763"/>
            <a:ext cx="6721475"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lTitle"/>
          <p:cNvSpPr>
            <a:spLocks noGrp="1"/>
          </p:cNvSpPr>
          <p:nvPr>
            <p:ph type="title"/>
          </p:nvPr>
        </p:nvSpPr>
        <p:spPr>
          <a:xfrm>
            <a:off x="986375" y="1256137"/>
            <a:ext cx="8141011" cy="430887"/>
          </a:xfrm>
          <a:noFill/>
          <a:ln w="12700">
            <a:noFill/>
            <a:miter lim="800000"/>
            <a:headEnd/>
            <a:tailEnd/>
          </a:ln>
          <a:effectLst/>
        </p:spPr>
        <p:txBody>
          <a:bodyPr anchor="b"/>
          <a:lstStyle>
            <a:lvl1pPr>
              <a:defRPr lang="en-GB" sz="2800" kern="0" dirty="0">
                <a:latin typeface="+mn-lt"/>
              </a:defRPr>
            </a:lvl1pPr>
          </a:lstStyle>
          <a:p>
            <a:pPr lvl="0"/>
            <a:r>
              <a:rPr lang="en-US" smtClean="0"/>
              <a:t>Click to edit Master title style</a:t>
            </a:r>
            <a:endParaRPr lang="en-US" dirty="0"/>
          </a:p>
        </p:txBody>
      </p:sp>
      <p:sp>
        <p:nvSpPr>
          <p:cNvPr id="15" name="phSubTitle"/>
          <p:cNvSpPr>
            <a:spLocks noGrp="1"/>
          </p:cNvSpPr>
          <p:nvPr>
            <p:ph type="body" sz="quarter" idx="10"/>
          </p:nvPr>
        </p:nvSpPr>
        <p:spPr>
          <a:xfrm>
            <a:off x="986375" y="1814512"/>
            <a:ext cx="8141012" cy="470800"/>
          </a:xfrm>
        </p:spPr>
        <p:txBody>
          <a:bodyPr/>
          <a:lstStyle>
            <a:lvl1pPr marL="0" indent="0" algn="l" defTabSz="457200" rtl="0" eaLnBrk="0" fontAlgn="base" hangingPunct="0">
              <a:spcBef>
                <a:spcPct val="50000"/>
              </a:spcBef>
              <a:spcAft>
                <a:spcPct val="0"/>
              </a:spcAft>
              <a:buClr>
                <a:schemeClr val="accent2"/>
              </a:buClr>
              <a:buSzPct val="75000"/>
              <a:buFont typeface="Wingdings" pitchFamily="2" charset="2"/>
              <a:buNone/>
              <a:defRPr sz="1600" b="1">
                <a:solidFill>
                  <a:srgbClr val="000000"/>
                </a:solidFill>
              </a:defRPr>
            </a:lvl1pPr>
            <a:lvl2pPr marL="0" indent="0">
              <a:buNone/>
              <a:tabLst>
                <a:tab pos="1520825" algn="l"/>
              </a:tabLst>
              <a:defRPr sz="1200" b="1">
                <a:solidFill>
                  <a:schemeClr val="tx1"/>
                </a:solidFill>
              </a:defRPr>
            </a:lvl2pPr>
            <a:lvl3pPr marL="0" indent="0" defTabSz="255588">
              <a:buNone/>
              <a:defRPr lang="en-US" sz="1200" dirty="0" smtClean="0">
                <a:solidFill>
                  <a:schemeClr val="tx1"/>
                </a:solidFill>
                <a:latin typeface="+mn-lt"/>
              </a:defRPr>
            </a:lvl3pPr>
            <a:lvl4pPr marL="0" indent="0" defTabSz="255588">
              <a:buNone/>
              <a:defRPr lang="en-US" sz="1200" dirty="0" smtClean="0">
                <a:solidFill>
                  <a:schemeClr val="tx1"/>
                </a:solidFill>
                <a:latin typeface="+mn-lt"/>
              </a:defRPr>
            </a:lvl4pPr>
            <a:lvl5pPr marL="0" indent="0" defTabSz="255588">
              <a:buNone/>
              <a:defRPr lang="en-US" sz="1200" dirty="0" smtClean="0">
                <a:solidFill>
                  <a:schemeClr val="tx1"/>
                </a:solidFill>
                <a:latin typeface="+mn-lt"/>
              </a:defRPr>
            </a:lvl5pPr>
          </a:lstStyle>
          <a:p>
            <a:pPr lvl="0"/>
            <a:r>
              <a:rPr lang="en-US" noProof="0" smtClean="0"/>
              <a:t>Click to edit Master text styles</a:t>
            </a:r>
          </a:p>
        </p:txBody>
      </p:sp>
    </p:spTree>
    <p:extLst>
      <p:ext uri="{BB962C8B-B14F-4D97-AF65-F5344CB8AC3E}">
        <p14:creationId xmlns:p14="http://schemas.microsoft.com/office/powerpoint/2010/main" val="29757347"/>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userDrawn="1">
  <p:cSld name="Report Title Slide">
    <p:spTree>
      <p:nvGrpSpPr>
        <p:cNvPr id="1" name=""/>
        <p:cNvGrpSpPr/>
        <p:nvPr/>
      </p:nvGrpSpPr>
      <p:grpSpPr>
        <a:xfrm>
          <a:off x="0" y="0"/>
          <a:ext cx="0" cy="0"/>
          <a:chOff x="0" y="0"/>
          <a:chExt cx="0" cy="0"/>
        </a:xfrm>
      </p:grpSpPr>
      <p:pic>
        <p:nvPicPr>
          <p:cNvPr id="5" name="picLogo"/>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967913" y="530225"/>
            <a:ext cx="1108075"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Stripe"/>
          <p:cNvSpPr>
            <a:spLocks noChangeArrowheads="1"/>
          </p:cNvSpPr>
          <p:nvPr userDrawn="1"/>
        </p:nvSpPr>
        <p:spPr bwMode="auto">
          <a:xfrm>
            <a:off x="0" y="6354763"/>
            <a:ext cx="9144000" cy="503237"/>
          </a:xfrm>
          <a:prstGeom prst="rect">
            <a:avLst/>
          </a:prstGeom>
          <a:solidFill>
            <a:srgbClr val="006BB7"/>
          </a:solidFill>
          <a:ln>
            <a:noFill/>
          </a:ln>
          <a:extLst>
            <a:ext uri="{91240B29-F687-4F45-9708-019B960494DF}">
              <a14:hiddenLine xmlns:a14="http://schemas.microsoft.com/office/drawing/2010/main" w="6350">
                <a:solidFill>
                  <a:schemeClr val="accent2"/>
                </a:solidFill>
                <a:round/>
                <a:headEnd/>
                <a:tailEnd/>
              </a14:hiddenLine>
            </a:ext>
          </a:extLst>
        </p:spPr>
        <p:txBody>
          <a:bodyPr wrap="none" lIns="72000" tIns="72000" rIns="72000" bIns="72000" anchor="ctr"/>
          <a:lstStyle>
            <a:lvl1pPr defTabSz="762000">
              <a:defRPr>
                <a:solidFill>
                  <a:schemeClr val="tx1"/>
                </a:solidFill>
                <a:latin typeface="Arial" charset="0"/>
              </a:defRPr>
            </a:lvl1pPr>
            <a:lvl2pPr marL="742950" indent="-285750" defTabSz="762000">
              <a:defRPr>
                <a:solidFill>
                  <a:schemeClr val="tx1"/>
                </a:solidFill>
                <a:latin typeface="Arial" charset="0"/>
              </a:defRPr>
            </a:lvl2pPr>
            <a:lvl3pPr marL="1143000" indent="-228600" defTabSz="762000">
              <a:defRPr>
                <a:solidFill>
                  <a:schemeClr val="tx1"/>
                </a:solidFill>
                <a:latin typeface="Arial" charset="0"/>
              </a:defRPr>
            </a:lvl3pPr>
            <a:lvl4pPr marL="1600200" indent="-228600" defTabSz="762000">
              <a:defRPr>
                <a:solidFill>
                  <a:schemeClr val="tx1"/>
                </a:solidFill>
                <a:latin typeface="Arial" charset="0"/>
              </a:defRPr>
            </a:lvl4pPr>
            <a:lvl5pPr marL="2057400" indent="-228600" defTabSz="762000">
              <a:defRPr>
                <a:solidFill>
                  <a:schemeClr val="tx1"/>
                </a:solidFill>
                <a:latin typeface="Arial" charset="0"/>
              </a:defRPr>
            </a:lvl5pPr>
            <a:lvl6pPr marL="2514600" indent="-228600" defTabSz="762000" eaLnBrk="0" fontAlgn="base" hangingPunct="0">
              <a:spcBef>
                <a:spcPct val="0"/>
              </a:spcBef>
              <a:spcAft>
                <a:spcPct val="0"/>
              </a:spcAft>
              <a:defRPr>
                <a:solidFill>
                  <a:schemeClr val="tx1"/>
                </a:solidFill>
                <a:latin typeface="Arial" charset="0"/>
              </a:defRPr>
            </a:lvl6pPr>
            <a:lvl7pPr marL="2971800" indent="-228600" defTabSz="762000" eaLnBrk="0" fontAlgn="base" hangingPunct="0">
              <a:spcBef>
                <a:spcPct val="0"/>
              </a:spcBef>
              <a:spcAft>
                <a:spcPct val="0"/>
              </a:spcAft>
              <a:defRPr>
                <a:solidFill>
                  <a:schemeClr val="tx1"/>
                </a:solidFill>
                <a:latin typeface="Arial" charset="0"/>
              </a:defRPr>
            </a:lvl7pPr>
            <a:lvl8pPr marL="3429000" indent="-228600" defTabSz="762000" eaLnBrk="0" fontAlgn="base" hangingPunct="0">
              <a:spcBef>
                <a:spcPct val="0"/>
              </a:spcBef>
              <a:spcAft>
                <a:spcPct val="0"/>
              </a:spcAft>
              <a:defRPr>
                <a:solidFill>
                  <a:schemeClr val="tx1"/>
                </a:solidFill>
                <a:latin typeface="Arial" charset="0"/>
              </a:defRPr>
            </a:lvl8pPr>
            <a:lvl9pPr marL="3886200" indent="-228600" defTabSz="762000" eaLnBrk="0" fontAlgn="base" hangingPunct="0">
              <a:spcBef>
                <a:spcPct val="0"/>
              </a:spcBef>
              <a:spcAft>
                <a:spcPct val="0"/>
              </a:spcAft>
              <a:defRPr>
                <a:solidFill>
                  <a:schemeClr val="tx1"/>
                </a:solidFill>
                <a:latin typeface="Arial" charset="0"/>
              </a:defRPr>
            </a:lvl9pPr>
          </a:lstStyle>
          <a:p>
            <a:pPr algn="ctr">
              <a:defRPr/>
            </a:pPr>
            <a:endParaRPr lang="en-US" altLang="en-US" sz="1400" smtClean="0">
              <a:solidFill>
                <a:srgbClr val="000000"/>
              </a:solidFill>
            </a:endParaRPr>
          </a:p>
        </p:txBody>
      </p:sp>
      <p:sp>
        <p:nvSpPr>
          <p:cNvPr id="7" name="recStripeWhite"/>
          <p:cNvSpPr>
            <a:spLocks noChangeArrowheads="1"/>
          </p:cNvSpPr>
          <p:nvPr userDrawn="1"/>
        </p:nvSpPr>
        <p:spPr bwMode="auto">
          <a:xfrm>
            <a:off x="9144000" y="6354763"/>
            <a:ext cx="3048000" cy="503237"/>
          </a:xfrm>
          <a:prstGeom prst="rect">
            <a:avLst/>
          </a:prstGeom>
          <a:solidFill>
            <a:srgbClr val="FFFFFF"/>
          </a:solidFill>
          <a:ln>
            <a:noFill/>
          </a:ln>
          <a:extLst>
            <a:ext uri="{91240B29-F687-4F45-9708-019B960494DF}">
              <a14:hiddenLine xmlns:a14="http://schemas.microsoft.com/office/drawing/2010/main" w="6350">
                <a:solidFill>
                  <a:schemeClr val="accent2"/>
                </a:solidFill>
                <a:round/>
                <a:headEnd/>
                <a:tailEnd/>
              </a14:hiddenLine>
            </a:ext>
          </a:extLst>
        </p:spPr>
        <p:txBody>
          <a:bodyPr wrap="none" lIns="72000" tIns="72000" rIns="72000" bIns="72000" anchor="ctr"/>
          <a:lstStyle>
            <a:lvl1pPr defTabSz="762000">
              <a:defRPr>
                <a:solidFill>
                  <a:schemeClr val="tx1"/>
                </a:solidFill>
                <a:latin typeface="Arial" charset="0"/>
              </a:defRPr>
            </a:lvl1pPr>
            <a:lvl2pPr marL="742950" indent="-285750" defTabSz="762000">
              <a:defRPr>
                <a:solidFill>
                  <a:schemeClr val="tx1"/>
                </a:solidFill>
                <a:latin typeface="Arial" charset="0"/>
              </a:defRPr>
            </a:lvl2pPr>
            <a:lvl3pPr marL="1143000" indent="-228600" defTabSz="762000">
              <a:defRPr>
                <a:solidFill>
                  <a:schemeClr val="tx1"/>
                </a:solidFill>
                <a:latin typeface="Arial" charset="0"/>
              </a:defRPr>
            </a:lvl3pPr>
            <a:lvl4pPr marL="1600200" indent="-228600" defTabSz="762000">
              <a:defRPr>
                <a:solidFill>
                  <a:schemeClr val="tx1"/>
                </a:solidFill>
                <a:latin typeface="Arial" charset="0"/>
              </a:defRPr>
            </a:lvl4pPr>
            <a:lvl5pPr marL="2057400" indent="-228600" defTabSz="762000">
              <a:defRPr>
                <a:solidFill>
                  <a:schemeClr val="tx1"/>
                </a:solidFill>
                <a:latin typeface="Arial" charset="0"/>
              </a:defRPr>
            </a:lvl5pPr>
            <a:lvl6pPr marL="2514600" indent="-228600" defTabSz="762000" eaLnBrk="0" fontAlgn="base" hangingPunct="0">
              <a:spcBef>
                <a:spcPct val="0"/>
              </a:spcBef>
              <a:spcAft>
                <a:spcPct val="0"/>
              </a:spcAft>
              <a:defRPr>
                <a:solidFill>
                  <a:schemeClr val="tx1"/>
                </a:solidFill>
                <a:latin typeface="Arial" charset="0"/>
              </a:defRPr>
            </a:lvl6pPr>
            <a:lvl7pPr marL="2971800" indent="-228600" defTabSz="762000" eaLnBrk="0" fontAlgn="base" hangingPunct="0">
              <a:spcBef>
                <a:spcPct val="0"/>
              </a:spcBef>
              <a:spcAft>
                <a:spcPct val="0"/>
              </a:spcAft>
              <a:defRPr>
                <a:solidFill>
                  <a:schemeClr val="tx1"/>
                </a:solidFill>
                <a:latin typeface="Arial" charset="0"/>
              </a:defRPr>
            </a:lvl7pPr>
            <a:lvl8pPr marL="3429000" indent="-228600" defTabSz="762000" eaLnBrk="0" fontAlgn="base" hangingPunct="0">
              <a:spcBef>
                <a:spcPct val="0"/>
              </a:spcBef>
              <a:spcAft>
                <a:spcPct val="0"/>
              </a:spcAft>
              <a:defRPr>
                <a:solidFill>
                  <a:schemeClr val="tx1"/>
                </a:solidFill>
                <a:latin typeface="Arial" charset="0"/>
              </a:defRPr>
            </a:lvl8pPr>
            <a:lvl9pPr marL="3886200" indent="-228600" defTabSz="762000" eaLnBrk="0" fontAlgn="base" hangingPunct="0">
              <a:spcBef>
                <a:spcPct val="0"/>
              </a:spcBef>
              <a:spcAft>
                <a:spcPct val="0"/>
              </a:spcAft>
              <a:defRPr>
                <a:solidFill>
                  <a:schemeClr val="tx1"/>
                </a:solidFill>
                <a:latin typeface="Arial" charset="0"/>
              </a:defRPr>
            </a:lvl9pPr>
          </a:lstStyle>
          <a:p>
            <a:pPr algn="ctr">
              <a:defRPr/>
            </a:pPr>
            <a:endParaRPr lang="en-US" altLang="en-US" sz="1400" smtClean="0">
              <a:solidFill>
                <a:srgbClr val="000000"/>
              </a:solidFill>
            </a:endParaRPr>
          </a:p>
        </p:txBody>
      </p:sp>
      <p:sp>
        <p:nvSpPr>
          <p:cNvPr id="9" name="tbCopyright"/>
          <p:cNvSpPr txBox="1">
            <a:spLocks noChangeArrowheads="1"/>
          </p:cNvSpPr>
          <p:nvPr userDrawn="1"/>
        </p:nvSpPr>
        <p:spPr bwMode="white">
          <a:xfrm>
            <a:off x="201613" y="6742113"/>
            <a:ext cx="1370012"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wrap="none" lIns="0" tIns="0" rIns="0" bIns="0" anchor="ctr"/>
          <a:lstStyle>
            <a:lvl1pPr defTabSz="762000">
              <a:defRPr>
                <a:solidFill>
                  <a:schemeClr val="tx1"/>
                </a:solidFill>
                <a:latin typeface="Arial" charset="0"/>
              </a:defRPr>
            </a:lvl1pPr>
            <a:lvl2pPr marL="742950" indent="-285750" defTabSz="762000">
              <a:defRPr>
                <a:solidFill>
                  <a:schemeClr val="tx1"/>
                </a:solidFill>
                <a:latin typeface="Arial" charset="0"/>
              </a:defRPr>
            </a:lvl2pPr>
            <a:lvl3pPr marL="1143000" indent="-228600" defTabSz="762000">
              <a:defRPr>
                <a:solidFill>
                  <a:schemeClr val="tx1"/>
                </a:solidFill>
                <a:latin typeface="Arial" charset="0"/>
              </a:defRPr>
            </a:lvl3pPr>
            <a:lvl4pPr marL="1600200" indent="-228600" defTabSz="762000">
              <a:defRPr>
                <a:solidFill>
                  <a:schemeClr val="tx1"/>
                </a:solidFill>
                <a:latin typeface="Arial" charset="0"/>
              </a:defRPr>
            </a:lvl4pPr>
            <a:lvl5pPr marL="2057400" indent="-228600" defTabSz="762000">
              <a:defRPr>
                <a:solidFill>
                  <a:schemeClr val="tx1"/>
                </a:solidFill>
                <a:latin typeface="Arial" charset="0"/>
              </a:defRPr>
            </a:lvl5pPr>
            <a:lvl6pPr marL="2514600" indent="-228600" defTabSz="762000" eaLnBrk="0" fontAlgn="base" hangingPunct="0">
              <a:spcBef>
                <a:spcPct val="0"/>
              </a:spcBef>
              <a:spcAft>
                <a:spcPct val="0"/>
              </a:spcAft>
              <a:defRPr>
                <a:solidFill>
                  <a:schemeClr val="tx1"/>
                </a:solidFill>
                <a:latin typeface="Arial" charset="0"/>
              </a:defRPr>
            </a:lvl6pPr>
            <a:lvl7pPr marL="2971800" indent="-228600" defTabSz="762000" eaLnBrk="0" fontAlgn="base" hangingPunct="0">
              <a:spcBef>
                <a:spcPct val="0"/>
              </a:spcBef>
              <a:spcAft>
                <a:spcPct val="0"/>
              </a:spcAft>
              <a:defRPr>
                <a:solidFill>
                  <a:schemeClr val="tx1"/>
                </a:solidFill>
                <a:latin typeface="Arial" charset="0"/>
              </a:defRPr>
            </a:lvl7pPr>
            <a:lvl8pPr marL="3429000" indent="-228600" defTabSz="762000" eaLnBrk="0" fontAlgn="base" hangingPunct="0">
              <a:spcBef>
                <a:spcPct val="0"/>
              </a:spcBef>
              <a:spcAft>
                <a:spcPct val="0"/>
              </a:spcAft>
              <a:defRPr>
                <a:solidFill>
                  <a:schemeClr val="tx1"/>
                </a:solidFill>
                <a:latin typeface="Arial" charset="0"/>
              </a:defRPr>
            </a:lvl8pPr>
            <a:lvl9pPr marL="3886200" indent="-228600" defTabSz="762000" eaLnBrk="0" fontAlgn="base" hangingPunct="0">
              <a:spcBef>
                <a:spcPct val="0"/>
              </a:spcBef>
              <a:spcAft>
                <a:spcPct val="0"/>
              </a:spcAft>
              <a:defRPr>
                <a:solidFill>
                  <a:schemeClr val="tx1"/>
                </a:solidFill>
                <a:latin typeface="Arial" charset="0"/>
              </a:defRPr>
            </a:lvl9pPr>
          </a:lstStyle>
          <a:p>
            <a:pPr>
              <a:lnSpc>
                <a:spcPct val="90000"/>
              </a:lnSpc>
              <a:defRPr/>
            </a:pPr>
            <a:r>
              <a:rPr lang="en-US" altLang="en-US" sz="800" smtClean="0">
                <a:solidFill>
                  <a:srgbClr val="FFFFFF"/>
                </a:solidFill>
              </a:rPr>
              <a:t>© Ricardo plc 2017</a:t>
            </a:r>
          </a:p>
        </p:txBody>
      </p:sp>
      <p:pic>
        <p:nvPicPr>
          <p:cNvPr id="10" name="picWebAddrBoW"/>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9144000" y="6354763"/>
            <a:ext cx="2397125"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DETIT_WoB"/>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2424113" y="6354763"/>
            <a:ext cx="6721475"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phPicutre"/>
          <p:cNvSpPr>
            <a:spLocks noGrp="1"/>
          </p:cNvSpPr>
          <p:nvPr>
            <p:ph sz="quarter" idx="12"/>
          </p:nvPr>
        </p:nvSpPr>
        <p:spPr>
          <a:xfrm>
            <a:off x="7524264" y="3598863"/>
            <a:ext cx="3636107" cy="2286000"/>
          </a:xfrm>
        </p:spPr>
        <p:txBody>
          <a:bodyPr/>
          <a:lstStyle>
            <a:lvl1pPr marL="0" indent="0" algn="ctr">
              <a:spcBef>
                <a:spcPts val="0"/>
              </a:spcBef>
              <a:buNone/>
              <a:defRPr sz="1200"/>
            </a:lvl1pPr>
          </a:lstStyle>
          <a:p>
            <a:pPr lvl="0"/>
            <a:r>
              <a:rPr lang="en-US" smtClean="0"/>
              <a:t>Click to edit Master text styles</a:t>
            </a:r>
          </a:p>
        </p:txBody>
      </p:sp>
      <p:sp>
        <p:nvSpPr>
          <p:cNvPr id="8" name="phSubTitle"/>
          <p:cNvSpPr>
            <a:spLocks noGrp="1"/>
          </p:cNvSpPr>
          <p:nvPr>
            <p:ph type="body" sz="quarter" idx="10"/>
          </p:nvPr>
        </p:nvSpPr>
        <p:spPr>
          <a:xfrm>
            <a:off x="468923" y="2971801"/>
            <a:ext cx="6793524" cy="2913063"/>
          </a:xfrm>
        </p:spPr>
        <p:txBody>
          <a:bodyPr/>
          <a:lstStyle>
            <a:lvl1pPr marL="0" indent="0">
              <a:buNone/>
              <a:defRPr sz="1200" b="1"/>
            </a:lvl1pPr>
            <a:lvl2pPr marL="0" indent="0">
              <a:buNone/>
              <a:tabLst>
                <a:tab pos="1520825" algn="l"/>
              </a:tabLst>
              <a:defRPr sz="1200" b="1">
                <a:solidFill>
                  <a:schemeClr val="tx1"/>
                </a:solidFill>
              </a:defRPr>
            </a:lvl2pPr>
            <a:lvl3pPr marL="0" indent="0" defTabSz="255588">
              <a:buNone/>
              <a:defRPr lang="en-US" sz="1200" dirty="0" smtClean="0">
                <a:solidFill>
                  <a:schemeClr val="tx1"/>
                </a:solidFill>
                <a:latin typeface="+mn-lt"/>
              </a:defRPr>
            </a:lvl3pPr>
            <a:lvl4pPr marL="0" indent="0" defTabSz="255588">
              <a:buNone/>
              <a:defRPr lang="en-US" sz="1200" dirty="0" smtClean="0">
                <a:solidFill>
                  <a:schemeClr val="tx1"/>
                </a:solidFill>
                <a:latin typeface="+mn-lt"/>
              </a:defRPr>
            </a:lvl4pPr>
            <a:lvl5pPr marL="0" indent="0" defTabSz="255588">
              <a:buNone/>
              <a:defRPr lang="en-US" sz="1200" dirty="0" smtClean="0">
                <a:solidFill>
                  <a:schemeClr val="tx1"/>
                </a:solidFill>
                <a:latin typeface="+mn-lt"/>
              </a:defRPr>
            </a:lvl5pPr>
          </a:lstStyle>
          <a:p>
            <a:pPr lvl="0"/>
            <a:r>
              <a:rPr lang="en-US" noProof="0"/>
              <a:t>Edit Master text styles</a:t>
            </a:r>
          </a:p>
        </p:txBody>
      </p:sp>
      <p:sp>
        <p:nvSpPr>
          <p:cNvPr id="11" name="tlTitle"/>
          <p:cNvSpPr>
            <a:spLocks noGrp="1"/>
          </p:cNvSpPr>
          <p:nvPr>
            <p:ph type="title"/>
          </p:nvPr>
        </p:nvSpPr>
        <p:spPr>
          <a:xfrm>
            <a:off x="468923" y="2466001"/>
            <a:ext cx="9283200" cy="430887"/>
          </a:xfrm>
          <a:noFill/>
          <a:ln w="12700">
            <a:noFill/>
            <a:miter lim="800000"/>
            <a:headEnd/>
            <a:tailEnd/>
          </a:ln>
          <a:effectLst/>
        </p:spPr>
        <p:txBody>
          <a:bodyPr anchor="b"/>
          <a:lstStyle>
            <a:lvl1pPr marL="0" marR="0" indent="0" defTabSz="457200" rtl="0" eaLnBrk="0" fontAlgn="base" latinLnBrk="0" hangingPunct="0">
              <a:lnSpc>
                <a:spcPct val="100000"/>
              </a:lnSpc>
              <a:spcBef>
                <a:spcPct val="50000"/>
              </a:spcBef>
              <a:spcAft>
                <a:spcPct val="0"/>
              </a:spcAft>
              <a:tabLst/>
              <a:defRPr kumimoji="0" lang="en-US" sz="2800" b="1" i="0" u="none" strike="noStrike" kern="0" cap="none" spc="0" normalizeH="0" baseline="0" noProof="0" smtClean="0">
                <a:ln>
                  <a:noFill/>
                </a:ln>
                <a:solidFill>
                  <a:srgbClr val="006BB7"/>
                </a:solidFill>
                <a:effectLst/>
                <a:uLnTx/>
                <a:uFillTx/>
                <a:latin typeface="+mn-lt"/>
                <a:ea typeface="+mj-ea"/>
                <a:cs typeface="+mj-cs"/>
              </a:defRPr>
            </a:lvl1pPr>
          </a:lstStyle>
          <a:p>
            <a:pPr lvl="0"/>
            <a:r>
              <a:rPr lang="en-US" noProof="0" smtClean="0"/>
              <a:t>Click to edit Master title style</a:t>
            </a:r>
            <a:endParaRPr lang="en-US" noProof="0" dirty="0"/>
          </a:p>
        </p:txBody>
      </p:sp>
    </p:spTree>
    <p:extLst>
      <p:ext uri="{BB962C8B-B14F-4D97-AF65-F5344CB8AC3E}">
        <p14:creationId xmlns:p14="http://schemas.microsoft.com/office/powerpoint/2010/main" val="1915524925"/>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userDrawn="1">
  <p:cSld name="Presentation Title Slide">
    <p:spTree>
      <p:nvGrpSpPr>
        <p:cNvPr id="1" name=""/>
        <p:cNvGrpSpPr/>
        <p:nvPr/>
      </p:nvGrpSpPr>
      <p:grpSpPr>
        <a:xfrm>
          <a:off x="0" y="0"/>
          <a:ext cx="0" cy="0"/>
          <a:chOff x="0" y="0"/>
          <a:chExt cx="0" cy="0"/>
        </a:xfrm>
      </p:grpSpPr>
      <p:pic>
        <p:nvPicPr>
          <p:cNvPr id="4" name="picLogo"/>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967913" y="530225"/>
            <a:ext cx="1108075"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Stripe"/>
          <p:cNvSpPr>
            <a:spLocks noChangeArrowheads="1"/>
          </p:cNvSpPr>
          <p:nvPr userDrawn="1"/>
        </p:nvSpPr>
        <p:spPr bwMode="auto">
          <a:xfrm>
            <a:off x="0" y="6354763"/>
            <a:ext cx="9144000" cy="503237"/>
          </a:xfrm>
          <a:prstGeom prst="rect">
            <a:avLst/>
          </a:prstGeom>
          <a:solidFill>
            <a:srgbClr val="006BB7"/>
          </a:solidFill>
          <a:ln>
            <a:noFill/>
          </a:ln>
          <a:extLst>
            <a:ext uri="{91240B29-F687-4F45-9708-019B960494DF}">
              <a14:hiddenLine xmlns:a14="http://schemas.microsoft.com/office/drawing/2010/main" w="6350">
                <a:solidFill>
                  <a:schemeClr val="accent2"/>
                </a:solidFill>
                <a:round/>
                <a:headEnd/>
                <a:tailEnd/>
              </a14:hiddenLine>
            </a:ext>
          </a:extLst>
        </p:spPr>
        <p:txBody>
          <a:bodyPr wrap="none" lIns="72000" tIns="72000" rIns="72000" bIns="72000" anchor="ctr"/>
          <a:lstStyle>
            <a:lvl1pPr defTabSz="762000">
              <a:defRPr>
                <a:solidFill>
                  <a:schemeClr val="tx1"/>
                </a:solidFill>
                <a:latin typeface="Arial" charset="0"/>
              </a:defRPr>
            </a:lvl1pPr>
            <a:lvl2pPr marL="742950" indent="-285750" defTabSz="762000">
              <a:defRPr>
                <a:solidFill>
                  <a:schemeClr val="tx1"/>
                </a:solidFill>
                <a:latin typeface="Arial" charset="0"/>
              </a:defRPr>
            </a:lvl2pPr>
            <a:lvl3pPr marL="1143000" indent="-228600" defTabSz="762000">
              <a:defRPr>
                <a:solidFill>
                  <a:schemeClr val="tx1"/>
                </a:solidFill>
                <a:latin typeface="Arial" charset="0"/>
              </a:defRPr>
            </a:lvl3pPr>
            <a:lvl4pPr marL="1600200" indent="-228600" defTabSz="762000">
              <a:defRPr>
                <a:solidFill>
                  <a:schemeClr val="tx1"/>
                </a:solidFill>
                <a:latin typeface="Arial" charset="0"/>
              </a:defRPr>
            </a:lvl4pPr>
            <a:lvl5pPr marL="2057400" indent="-228600" defTabSz="762000">
              <a:defRPr>
                <a:solidFill>
                  <a:schemeClr val="tx1"/>
                </a:solidFill>
                <a:latin typeface="Arial" charset="0"/>
              </a:defRPr>
            </a:lvl5pPr>
            <a:lvl6pPr marL="2514600" indent="-228600" defTabSz="762000" eaLnBrk="0" fontAlgn="base" hangingPunct="0">
              <a:spcBef>
                <a:spcPct val="0"/>
              </a:spcBef>
              <a:spcAft>
                <a:spcPct val="0"/>
              </a:spcAft>
              <a:defRPr>
                <a:solidFill>
                  <a:schemeClr val="tx1"/>
                </a:solidFill>
                <a:latin typeface="Arial" charset="0"/>
              </a:defRPr>
            </a:lvl6pPr>
            <a:lvl7pPr marL="2971800" indent="-228600" defTabSz="762000" eaLnBrk="0" fontAlgn="base" hangingPunct="0">
              <a:spcBef>
                <a:spcPct val="0"/>
              </a:spcBef>
              <a:spcAft>
                <a:spcPct val="0"/>
              </a:spcAft>
              <a:defRPr>
                <a:solidFill>
                  <a:schemeClr val="tx1"/>
                </a:solidFill>
                <a:latin typeface="Arial" charset="0"/>
              </a:defRPr>
            </a:lvl7pPr>
            <a:lvl8pPr marL="3429000" indent="-228600" defTabSz="762000" eaLnBrk="0" fontAlgn="base" hangingPunct="0">
              <a:spcBef>
                <a:spcPct val="0"/>
              </a:spcBef>
              <a:spcAft>
                <a:spcPct val="0"/>
              </a:spcAft>
              <a:defRPr>
                <a:solidFill>
                  <a:schemeClr val="tx1"/>
                </a:solidFill>
                <a:latin typeface="Arial" charset="0"/>
              </a:defRPr>
            </a:lvl8pPr>
            <a:lvl9pPr marL="3886200" indent="-228600" defTabSz="762000" eaLnBrk="0" fontAlgn="base" hangingPunct="0">
              <a:spcBef>
                <a:spcPct val="0"/>
              </a:spcBef>
              <a:spcAft>
                <a:spcPct val="0"/>
              </a:spcAft>
              <a:defRPr>
                <a:solidFill>
                  <a:schemeClr val="tx1"/>
                </a:solidFill>
                <a:latin typeface="Arial" charset="0"/>
              </a:defRPr>
            </a:lvl9pPr>
          </a:lstStyle>
          <a:p>
            <a:pPr algn="ctr">
              <a:defRPr/>
            </a:pPr>
            <a:endParaRPr lang="en-US" altLang="en-US" sz="1400" smtClean="0">
              <a:solidFill>
                <a:srgbClr val="000000"/>
              </a:solidFill>
            </a:endParaRPr>
          </a:p>
        </p:txBody>
      </p:sp>
      <p:sp>
        <p:nvSpPr>
          <p:cNvPr id="7" name="recStripeWhite"/>
          <p:cNvSpPr>
            <a:spLocks noChangeArrowheads="1"/>
          </p:cNvSpPr>
          <p:nvPr userDrawn="1"/>
        </p:nvSpPr>
        <p:spPr bwMode="auto">
          <a:xfrm>
            <a:off x="9144000" y="6354763"/>
            <a:ext cx="3048000" cy="503237"/>
          </a:xfrm>
          <a:prstGeom prst="rect">
            <a:avLst/>
          </a:prstGeom>
          <a:solidFill>
            <a:srgbClr val="FFFFFF"/>
          </a:solidFill>
          <a:ln>
            <a:noFill/>
          </a:ln>
          <a:extLst>
            <a:ext uri="{91240B29-F687-4F45-9708-019B960494DF}">
              <a14:hiddenLine xmlns:a14="http://schemas.microsoft.com/office/drawing/2010/main" w="6350">
                <a:solidFill>
                  <a:schemeClr val="accent2"/>
                </a:solidFill>
                <a:round/>
                <a:headEnd/>
                <a:tailEnd/>
              </a14:hiddenLine>
            </a:ext>
          </a:extLst>
        </p:spPr>
        <p:txBody>
          <a:bodyPr wrap="none" lIns="72000" tIns="72000" rIns="72000" bIns="72000" anchor="ctr"/>
          <a:lstStyle>
            <a:lvl1pPr defTabSz="762000">
              <a:defRPr>
                <a:solidFill>
                  <a:schemeClr val="tx1"/>
                </a:solidFill>
                <a:latin typeface="Arial" charset="0"/>
              </a:defRPr>
            </a:lvl1pPr>
            <a:lvl2pPr marL="742950" indent="-285750" defTabSz="762000">
              <a:defRPr>
                <a:solidFill>
                  <a:schemeClr val="tx1"/>
                </a:solidFill>
                <a:latin typeface="Arial" charset="0"/>
              </a:defRPr>
            </a:lvl2pPr>
            <a:lvl3pPr marL="1143000" indent="-228600" defTabSz="762000">
              <a:defRPr>
                <a:solidFill>
                  <a:schemeClr val="tx1"/>
                </a:solidFill>
                <a:latin typeface="Arial" charset="0"/>
              </a:defRPr>
            </a:lvl3pPr>
            <a:lvl4pPr marL="1600200" indent="-228600" defTabSz="762000">
              <a:defRPr>
                <a:solidFill>
                  <a:schemeClr val="tx1"/>
                </a:solidFill>
                <a:latin typeface="Arial" charset="0"/>
              </a:defRPr>
            </a:lvl4pPr>
            <a:lvl5pPr marL="2057400" indent="-228600" defTabSz="762000">
              <a:defRPr>
                <a:solidFill>
                  <a:schemeClr val="tx1"/>
                </a:solidFill>
                <a:latin typeface="Arial" charset="0"/>
              </a:defRPr>
            </a:lvl5pPr>
            <a:lvl6pPr marL="2514600" indent="-228600" defTabSz="762000" eaLnBrk="0" fontAlgn="base" hangingPunct="0">
              <a:spcBef>
                <a:spcPct val="0"/>
              </a:spcBef>
              <a:spcAft>
                <a:spcPct val="0"/>
              </a:spcAft>
              <a:defRPr>
                <a:solidFill>
                  <a:schemeClr val="tx1"/>
                </a:solidFill>
                <a:latin typeface="Arial" charset="0"/>
              </a:defRPr>
            </a:lvl6pPr>
            <a:lvl7pPr marL="2971800" indent="-228600" defTabSz="762000" eaLnBrk="0" fontAlgn="base" hangingPunct="0">
              <a:spcBef>
                <a:spcPct val="0"/>
              </a:spcBef>
              <a:spcAft>
                <a:spcPct val="0"/>
              </a:spcAft>
              <a:defRPr>
                <a:solidFill>
                  <a:schemeClr val="tx1"/>
                </a:solidFill>
                <a:latin typeface="Arial" charset="0"/>
              </a:defRPr>
            </a:lvl7pPr>
            <a:lvl8pPr marL="3429000" indent="-228600" defTabSz="762000" eaLnBrk="0" fontAlgn="base" hangingPunct="0">
              <a:spcBef>
                <a:spcPct val="0"/>
              </a:spcBef>
              <a:spcAft>
                <a:spcPct val="0"/>
              </a:spcAft>
              <a:defRPr>
                <a:solidFill>
                  <a:schemeClr val="tx1"/>
                </a:solidFill>
                <a:latin typeface="Arial" charset="0"/>
              </a:defRPr>
            </a:lvl8pPr>
            <a:lvl9pPr marL="3886200" indent="-228600" defTabSz="762000" eaLnBrk="0" fontAlgn="base" hangingPunct="0">
              <a:spcBef>
                <a:spcPct val="0"/>
              </a:spcBef>
              <a:spcAft>
                <a:spcPct val="0"/>
              </a:spcAft>
              <a:defRPr>
                <a:solidFill>
                  <a:schemeClr val="tx1"/>
                </a:solidFill>
                <a:latin typeface="Arial" charset="0"/>
              </a:defRPr>
            </a:lvl9pPr>
          </a:lstStyle>
          <a:p>
            <a:pPr algn="ctr">
              <a:defRPr/>
            </a:pPr>
            <a:endParaRPr lang="en-US" altLang="en-US" sz="1400" smtClean="0">
              <a:solidFill>
                <a:srgbClr val="000000"/>
              </a:solidFill>
            </a:endParaRPr>
          </a:p>
        </p:txBody>
      </p:sp>
      <p:sp>
        <p:nvSpPr>
          <p:cNvPr id="9" name="tbCopyright"/>
          <p:cNvSpPr txBox="1">
            <a:spLocks noChangeArrowheads="1"/>
          </p:cNvSpPr>
          <p:nvPr userDrawn="1"/>
        </p:nvSpPr>
        <p:spPr bwMode="white">
          <a:xfrm>
            <a:off x="201613" y="6742113"/>
            <a:ext cx="1370012"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wrap="none" lIns="0" tIns="0" rIns="0" bIns="0" anchor="ctr"/>
          <a:lstStyle>
            <a:lvl1pPr defTabSz="762000">
              <a:defRPr>
                <a:solidFill>
                  <a:schemeClr val="tx1"/>
                </a:solidFill>
                <a:latin typeface="Arial" charset="0"/>
              </a:defRPr>
            </a:lvl1pPr>
            <a:lvl2pPr marL="742950" indent="-285750" defTabSz="762000">
              <a:defRPr>
                <a:solidFill>
                  <a:schemeClr val="tx1"/>
                </a:solidFill>
                <a:latin typeface="Arial" charset="0"/>
              </a:defRPr>
            </a:lvl2pPr>
            <a:lvl3pPr marL="1143000" indent="-228600" defTabSz="762000">
              <a:defRPr>
                <a:solidFill>
                  <a:schemeClr val="tx1"/>
                </a:solidFill>
                <a:latin typeface="Arial" charset="0"/>
              </a:defRPr>
            </a:lvl3pPr>
            <a:lvl4pPr marL="1600200" indent="-228600" defTabSz="762000">
              <a:defRPr>
                <a:solidFill>
                  <a:schemeClr val="tx1"/>
                </a:solidFill>
                <a:latin typeface="Arial" charset="0"/>
              </a:defRPr>
            </a:lvl4pPr>
            <a:lvl5pPr marL="2057400" indent="-228600" defTabSz="762000">
              <a:defRPr>
                <a:solidFill>
                  <a:schemeClr val="tx1"/>
                </a:solidFill>
                <a:latin typeface="Arial" charset="0"/>
              </a:defRPr>
            </a:lvl5pPr>
            <a:lvl6pPr marL="2514600" indent="-228600" defTabSz="762000" eaLnBrk="0" fontAlgn="base" hangingPunct="0">
              <a:spcBef>
                <a:spcPct val="0"/>
              </a:spcBef>
              <a:spcAft>
                <a:spcPct val="0"/>
              </a:spcAft>
              <a:defRPr>
                <a:solidFill>
                  <a:schemeClr val="tx1"/>
                </a:solidFill>
                <a:latin typeface="Arial" charset="0"/>
              </a:defRPr>
            </a:lvl6pPr>
            <a:lvl7pPr marL="2971800" indent="-228600" defTabSz="762000" eaLnBrk="0" fontAlgn="base" hangingPunct="0">
              <a:spcBef>
                <a:spcPct val="0"/>
              </a:spcBef>
              <a:spcAft>
                <a:spcPct val="0"/>
              </a:spcAft>
              <a:defRPr>
                <a:solidFill>
                  <a:schemeClr val="tx1"/>
                </a:solidFill>
                <a:latin typeface="Arial" charset="0"/>
              </a:defRPr>
            </a:lvl7pPr>
            <a:lvl8pPr marL="3429000" indent="-228600" defTabSz="762000" eaLnBrk="0" fontAlgn="base" hangingPunct="0">
              <a:spcBef>
                <a:spcPct val="0"/>
              </a:spcBef>
              <a:spcAft>
                <a:spcPct val="0"/>
              </a:spcAft>
              <a:defRPr>
                <a:solidFill>
                  <a:schemeClr val="tx1"/>
                </a:solidFill>
                <a:latin typeface="Arial" charset="0"/>
              </a:defRPr>
            </a:lvl8pPr>
            <a:lvl9pPr marL="3886200" indent="-228600" defTabSz="762000" eaLnBrk="0" fontAlgn="base" hangingPunct="0">
              <a:spcBef>
                <a:spcPct val="0"/>
              </a:spcBef>
              <a:spcAft>
                <a:spcPct val="0"/>
              </a:spcAft>
              <a:defRPr>
                <a:solidFill>
                  <a:schemeClr val="tx1"/>
                </a:solidFill>
                <a:latin typeface="Arial" charset="0"/>
              </a:defRPr>
            </a:lvl9pPr>
          </a:lstStyle>
          <a:p>
            <a:pPr>
              <a:lnSpc>
                <a:spcPct val="90000"/>
              </a:lnSpc>
              <a:defRPr/>
            </a:pPr>
            <a:r>
              <a:rPr lang="en-US" altLang="en-US" sz="800" smtClean="0">
                <a:solidFill>
                  <a:srgbClr val="FFFFFF"/>
                </a:solidFill>
              </a:rPr>
              <a:t>© Ricardo plc 2017</a:t>
            </a:r>
          </a:p>
        </p:txBody>
      </p:sp>
      <p:pic>
        <p:nvPicPr>
          <p:cNvPr id="10" name="picWebAddrBoW"/>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9144000" y="6354763"/>
            <a:ext cx="2397125"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DETIT_WoB"/>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2424113" y="6354763"/>
            <a:ext cx="6721475"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hSubTitle"/>
          <p:cNvSpPr>
            <a:spLocks noGrp="1"/>
          </p:cNvSpPr>
          <p:nvPr>
            <p:ph type="body" sz="quarter" idx="10"/>
          </p:nvPr>
        </p:nvSpPr>
        <p:spPr>
          <a:xfrm>
            <a:off x="468923" y="2971800"/>
            <a:ext cx="9284677" cy="1066800"/>
          </a:xfrm>
        </p:spPr>
        <p:txBody>
          <a:bodyPr/>
          <a:lstStyle>
            <a:lvl1pPr marL="0" indent="0" algn="l" defTabSz="457200" rtl="0" eaLnBrk="0" fontAlgn="base" hangingPunct="0">
              <a:spcBef>
                <a:spcPct val="50000"/>
              </a:spcBef>
              <a:spcAft>
                <a:spcPct val="0"/>
              </a:spcAft>
              <a:buClr>
                <a:schemeClr val="accent2"/>
              </a:buClr>
              <a:buSzPct val="75000"/>
              <a:buFont typeface="Wingdings" pitchFamily="2" charset="2"/>
              <a:buNone/>
              <a:defRPr sz="1800" b="1"/>
            </a:lvl1pPr>
            <a:lvl2pPr marL="0" indent="0">
              <a:buNone/>
              <a:tabLst>
                <a:tab pos="1520825" algn="l"/>
              </a:tabLst>
              <a:defRPr sz="1200" b="1">
                <a:solidFill>
                  <a:schemeClr val="tx1"/>
                </a:solidFill>
              </a:defRPr>
            </a:lvl2pPr>
            <a:lvl3pPr marL="0" indent="0" defTabSz="255588">
              <a:buNone/>
              <a:defRPr lang="en-US" sz="1200" dirty="0" smtClean="0">
                <a:solidFill>
                  <a:schemeClr val="tx1"/>
                </a:solidFill>
                <a:latin typeface="+mn-lt"/>
              </a:defRPr>
            </a:lvl3pPr>
            <a:lvl4pPr marL="0" indent="0" defTabSz="255588">
              <a:buNone/>
              <a:defRPr lang="en-US" sz="1200" dirty="0" smtClean="0">
                <a:solidFill>
                  <a:schemeClr val="tx1"/>
                </a:solidFill>
                <a:latin typeface="+mn-lt"/>
              </a:defRPr>
            </a:lvl4pPr>
            <a:lvl5pPr marL="0" indent="0" defTabSz="255588">
              <a:buNone/>
              <a:defRPr lang="en-US" sz="1200" dirty="0" smtClean="0">
                <a:solidFill>
                  <a:schemeClr val="tx1"/>
                </a:solidFill>
                <a:latin typeface="+mn-lt"/>
              </a:defRPr>
            </a:lvl5pPr>
          </a:lstStyle>
          <a:p>
            <a:pPr lvl="0"/>
            <a:r>
              <a:rPr lang="en-US" noProof="0" smtClean="0"/>
              <a:t>Click to edit Master text styles</a:t>
            </a:r>
          </a:p>
        </p:txBody>
      </p:sp>
      <p:sp>
        <p:nvSpPr>
          <p:cNvPr id="8" name="tlTitle"/>
          <p:cNvSpPr>
            <a:spLocks noGrp="1"/>
          </p:cNvSpPr>
          <p:nvPr>
            <p:ph type="title"/>
          </p:nvPr>
        </p:nvSpPr>
        <p:spPr>
          <a:xfrm>
            <a:off x="468923" y="2466001"/>
            <a:ext cx="9284677" cy="430887"/>
          </a:xfrm>
          <a:noFill/>
          <a:ln w="12700">
            <a:noFill/>
            <a:miter lim="800000"/>
            <a:headEnd/>
            <a:tailEnd/>
          </a:ln>
          <a:effectLst/>
        </p:spPr>
        <p:txBody>
          <a:bodyPr anchor="b"/>
          <a:lstStyle>
            <a:lvl1pPr marL="0" marR="0" indent="0" defTabSz="457200" rtl="0" eaLnBrk="0" fontAlgn="base" latinLnBrk="0" hangingPunct="0">
              <a:lnSpc>
                <a:spcPct val="100000"/>
              </a:lnSpc>
              <a:spcBef>
                <a:spcPct val="50000"/>
              </a:spcBef>
              <a:spcAft>
                <a:spcPct val="0"/>
              </a:spcAft>
              <a:tabLst/>
              <a:defRPr kumimoji="0" lang="en-US" sz="2800" b="1" i="0" u="none" strike="noStrike" kern="0" cap="none" spc="0" normalizeH="0" baseline="0" noProof="0" dirty="0" smtClean="0">
                <a:ln>
                  <a:noFill/>
                </a:ln>
                <a:solidFill>
                  <a:srgbClr val="006BB7"/>
                </a:solidFill>
                <a:effectLst/>
                <a:uLnTx/>
                <a:uFillTx/>
                <a:latin typeface="+mn-lt"/>
                <a:ea typeface="+mj-ea"/>
                <a:cs typeface="+mj-cs"/>
              </a:defRPr>
            </a:lvl1pPr>
          </a:lstStyle>
          <a:p>
            <a:pPr lvl="0"/>
            <a:r>
              <a:rPr lang="en-US" noProof="0" smtClean="0"/>
              <a:t>Click to edit Master title style</a:t>
            </a:r>
            <a:endParaRPr lang="en-US" noProof="0" dirty="0"/>
          </a:p>
        </p:txBody>
      </p:sp>
    </p:spTree>
    <p:extLst>
      <p:ext uri="{BB962C8B-B14F-4D97-AF65-F5344CB8AC3E}">
        <p14:creationId xmlns:p14="http://schemas.microsoft.com/office/powerpoint/2010/main" val="13000622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Slide Number Placeholder 5">
            <a:extLst>
              <a:ext uri="{FF2B5EF4-FFF2-40B4-BE49-F238E27FC236}"/>
            </a:extLst>
          </p:cNvPr>
          <p:cNvSpPr>
            <a:spLocks noGrp="1"/>
          </p:cNvSpPr>
          <p:nvPr>
            <p:ph type="sldNum" sz="quarter" idx="10"/>
          </p:nvPr>
        </p:nvSpPr>
        <p:spPr/>
        <p:txBody>
          <a:bodyPr/>
          <a:lstStyle>
            <a:lvl1pPr>
              <a:defRPr/>
            </a:lvl1pPr>
          </a:lstStyle>
          <a:p>
            <a:pPr>
              <a:defRPr/>
            </a:pPr>
            <a:fld id="{B0970931-D1C3-494C-8BB7-8C24E563E66A}" type="slidenum">
              <a:rPr/>
              <a:pPr>
                <a:defRPr/>
              </a:pPr>
              <a:t>‹#›</a:t>
            </a:fld>
            <a:endParaRPr dirty="0"/>
          </a:p>
        </p:txBody>
      </p:sp>
    </p:spTree>
    <p:extLst>
      <p:ext uri="{BB962C8B-B14F-4D97-AF65-F5344CB8AC3E}">
        <p14:creationId xmlns:p14="http://schemas.microsoft.com/office/powerpoint/2010/main" val="18732053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Slide Number Placeholder 5">
            <a:extLst>
              <a:ext uri="{FF2B5EF4-FFF2-40B4-BE49-F238E27FC236}"/>
            </a:extLst>
          </p:cNvPr>
          <p:cNvSpPr>
            <a:spLocks noGrp="1"/>
          </p:cNvSpPr>
          <p:nvPr>
            <p:ph type="sldNum" sz="quarter" idx="10"/>
          </p:nvPr>
        </p:nvSpPr>
        <p:spPr/>
        <p:txBody>
          <a:bodyPr/>
          <a:lstStyle>
            <a:lvl1pPr>
              <a:defRPr/>
            </a:lvl1pPr>
          </a:lstStyle>
          <a:p>
            <a:pPr>
              <a:defRPr/>
            </a:pPr>
            <a:fld id="{8CE1A25B-249D-7E4F-97A5-E31C5770E001}" type="slidenum">
              <a:rPr/>
              <a:pPr>
                <a:defRPr/>
              </a:pPr>
              <a:t>‹#›</a:t>
            </a:fld>
            <a:endParaRPr dirty="0"/>
          </a:p>
        </p:txBody>
      </p:sp>
    </p:spTree>
    <p:extLst>
      <p:ext uri="{BB962C8B-B14F-4D97-AF65-F5344CB8AC3E}">
        <p14:creationId xmlns:p14="http://schemas.microsoft.com/office/powerpoint/2010/main" val="8525902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5.xml"/><Relationship Id="rId18" Type="http://schemas.openxmlformats.org/officeDocument/2006/relationships/slideLayout" Target="../slideLayouts/slideLayout30.xml"/><Relationship Id="rId26" Type="http://schemas.openxmlformats.org/officeDocument/2006/relationships/slideLayout" Target="../slideLayouts/slideLayout38.xml"/><Relationship Id="rId39" Type="http://schemas.openxmlformats.org/officeDocument/2006/relationships/slideLayout" Target="../slideLayouts/slideLayout51.xml"/><Relationship Id="rId21" Type="http://schemas.openxmlformats.org/officeDocument/2006/relationships/slideLayout" Target="../slideLayouts/slideLayout33.xml"/><Relationship Id="rId34" Type="http://schemas.openxmlformats.org/officeDocument/2006/relationships/slideLayout" Target="../slideLayouts/slideLayout46.xml"/><Relationship Id="rId42" Type="http://schemas.openxmlformats.org/officeDocument/2006/relationships/slideLayout" Target="../slideLayouts/slideLayout54.xml"/><Relationship Id="rId47" Type="http://schemas.openxmlformats.org/officeDocument/2006/relationships/slideLayout" Target="../slideLayouts/slideLayout59.xml"/><Relationship Id="rId50" Type="http://schemas.openxmlformats.org/officeDocument/2006/relationships/slideLayout" Target="../slideLayouts/slideLayout62.xml"/><Relationship Id="rId55" Type="http://schemas.openxmlformats.org/officeDocument/2006/relationships/slideLayout" Target="../slideLayouts/slideLayout67.xml"/><Relationship Id="rId63" Type="http://schemas.openxmlformats.org/officeDocument/2006/relationships/theme" Target="../theme/theme2.xml"/><Relationship Id="rId7" Type="http://schemas.openxmlformats.org/officeDocument/2006/relationships/slideLayout" Target="../slideLayouts/slideLayout19.xml"/><Relationship Id="rId2" Type="http://schemas.openxmlformats.org/officeDocument/2006/relationships/slideLayout" Target="../slideLayouts/slideLayout14.xml"/><Relationship Id="rId16" Type="http://schemas.openxmlformats.org/officeDocument/2006/relationships/slideLayout" Target="../slideLayouts/slideLayout28.xml"/><Relationship Id="rId20" Type="http://schemas.openxmlformats.org/officeDocument/2006/relationships/slideLayout" Target="../slideLayouts/slideLayout32.xml"/><Relationship Id="rId29" Type="http://schemas.openxmlformats.org/officeDocument/2006/relationships/slideLayout" Target="../slideLayouts/slideLayout41.xml"/><Relationship Id="rId41" Type="http://schemas.openxmlformats.org/officeDocument/2006/relationships/slideLayout" Target="../slideLayouts/slideLayout53.xml"/><Relationship Id="rId54" Type="http://schemas.openxmlformats.org/officeDocument/2006/relationships/slideLayout" Target="../slideLayouts/slideLayout66.xml"/><Relationship Id="rId62" Type="http://schemas.openxmlformats.org/officeDocument/2006/relationships/slideLayout" Target="../slideLayouts/slideLayout7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24" Type="http://schemas.openxmlformats.org/officeDocument/2006/relationships/slideLayout" Target="../slideLayouts/slideLayout36.xml"/><Relationship Id="rId32" Type="http://schemas.openxmlformats.org/officeDocument/2006/relationships/slideLayout" Target="../slideLayouts/slideLayout44.xml"/><Relationship Id="rId37" Type="http://schemas.openxmlformats.org/officeDocument/2006/relationships/slideLayout" Target="../slideLayouts/slideLayout49.xml"/><Relationship Id="rId40" Type="http://schemas.openxmlformats.org/officeDocument/2006/relationships/slideLayout" Target="../slideLayouts/slideLayout52.xml"/><Relationship Id="rId45" Type="http://schemas.openxmlformats.org/officeDocument/2006/relationships/slideLayout" Target="../slideLayouts/slideLayout57.xml"/><Relationship Id="rId53" Type="http://schemas.openxmlformats.org/officeDocument/2006/relationships/slideLayout" Target="../slideLayouts/slideLayout65.xml"/><Relationship Id="rId58" Type="http://schemas.openxmlformats.org/officeDocument/2006/relationships/slideLayout" Target="../slideLayouts/slideLayout70.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23" Type="http://schemas.openxmlformats.org/officeDocument/2006/relationships/slideLayout" Target="../slideLayouts/slideLayout35.xml"/><Relationship Id="rId28" Type="http://schemas.openxmlformats.org/officeDocument/2006/relationships/slideLayout" Target="../slideLayouts/slideLayout40.xml"/><Relationship Id="rId36" Type="http://schemas.openxmlformats.org/officeDocument/2006/relationships/slideLayout" Target="../slideLayouts/slideLayout48.xml"/><Relationship Id="rId49" Type="http://schemas.openxmlformats.org/officeDocument/2006/relationships/slideLayout" Target="../slideLayouts/slideLayout61.xml"/><Relationship Id="rId57" Type="http://schemas.openxmlformats.org/officeDocument/2006/relationships/slideLayout" Target="../slideLayouts/slideLayout69.xml"/><Relationship Id="rId61" Type="http://schemas.openxmlformats.org/officeDocument/2006/relationships/slideLayout" Target="../slideLayouts/slideLayout73.xml"/><Relationship Id="rId10" Type="http://schemas.openxmlformats.org/officeDocument/2006/relationships/slideLayout" Target="../slideLayouts/slideLayout22.xml"/><Relationship Id="rId19" Type="http://schemas.openxmlformats.org/officeDocument/2006/relationships/slideLayout" Target="../slideLayouts/slideLayout31.xml"/><Relationship Id="rId31" Type="http://schemas.openxmlformats.org/officeDocument/2006/relationships/slideLayout" Target="../slideLayouts/slideLayout43.xml"/><Relationship Id="rId44" Type="http://schemas.openxmlformats.org/officeDocument/2006/relationships/slideLayout" Target="../slideLayouts/slideLayout56.xml"/><Relationship Id="rId52" Type="http://schemas.openxmlformats.org/officeDocument/2006/relationships/slideLayout" Target="../slideLayouts/slideLayout64.xml"/><Relationship Id="rId60" Type="http://schemas.openxmlformats.org/officeDocument/2006/relationships/slideLayout" Target="../slideLayouts/slideLayout7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 Id="rId22" Type="http://schemas.openxmlformats.org/officeDocument/2006/relationships/slideLayout" Target="../slideLayouts/slideLayout34.xml"/><Relationship Id="rId27" Type="http://schemas.openxmlformats.org/officeDocument/2006/relationships/slideLayout" Target="../slideLayouts/slideLayout39.xml"/><Relationship Id="rId30" Type="http://schemas.openxmlformats.org/officeDocument/2006/relationships/slideLayout" Target="../slideLayouts/slideLayout42.xml"/><Relationship Id="rId35" Type="http://schemas.openxmlformats.org/officeDocument/2006/relationships/slideLayout" Target="../slideLayouts/slideLayout47.xml"/><Relationship Id="rId43" Type="http://schemas.openxmlformats.org/officeDocument/2006/relationships/slideLayout" Target="../slideLayouts/slideLayout55.xml"/><Relationship Id="rId48" Type="http://schemas.openxmlformats.org/officeDocument/2006/relationships/slideLayout" Target="../slideLayouts/slideLayout60.xml"/><Relationship Id="rId56" Type="http://schemas.openxmlformats.org/officeDocument/2006/relationships/slideLayout" Target="../slideLayouts/slideLayout68.xml"/><Relationship Id="rId64" Type="http://schemas.openxmlformats.org/officeDocument/2006/relationships/image" Target="../media/image6.png"/><Relationship Id="rId8" Type="http://schemas.openxmlformats.org/officeDocument/2006/relationships/slideLayout" Target="../slideLayouts/slideLayout20.xml"/><Relationship Id="rId51" Type="http://schemas.openxmlformats.org/officeDocument/2006/relationships/slideLayout" Target="../slideLayouts/slideLayout63.xml"/><Relationship Id="rId3" Type="http://schemas.openxmlformats.org/officeDocument/2006/relationships/slideLayout" Target="../slideLayouts/slideLayout15.xml"/><Relationship Id="rId12" Type="http://schemas.openxmlformats.org/officeDocument/2006/relationships/slideLayout" Target="../slideLayouts/slideLayout24.xml"/><Relationship Id="rId17" Type="http://schemas.openxmlformats.org/officeDocument/2006/relationships/slideLayout" Target="../slideLayouts/slideLayout29.xml"/><Relationship Id="rId25" Type="http://schemas.openxmlformats.org/officeDocument/2006/relationships/slideLayout" Target="../slideLayouts/slideLayout37.xml"/><Relationship Id="rId33" Type="http://schemas.openxmlformats.org/officeDocument/2006/relationships/slideLayout" Target="../slideLayouts/slideLayout45.xml"/><Relationship Id="rId38" Type="http://schemas.openxmlformats.org/officeDocument/2006/relationships/slideLayout" Target="../slideLayouts/slideLayout50.xml"/><Relationship Id="rId46" Type="http://schemas.openxmlformats.org/officeDocument/2006/relationships/slideLayout" Target="../slideLayouts/slideLayout58.xml"/><Relationship Id="rId59" Type="http://schemas.openxmlformats.org/officeDocument/2006/relationships/slideLayout" Target="../slideLayouts/slideLayout7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extLst>
          </p:cNvPr>
          <p:cNvSpPr>
            <a:spLocks noGrp="1"/>
          </p:cNvSpPr>
          <p:nvPr>
            <p:ph type="title"/>
          </p:nvPr>
        </p:nvSpPr>
        <p:spPr>
          <a:xfrm>
            <a:off x="838200" y="365125"/>
            <a:ext cx="10515600" cy="711200"/>
          </a:xfrm>
          <a:prstGeom prst="rect">
            <a:avLst/>
          </a:prstGeom>
        </p:spPr>
        <p:txBody>
          <a:bodyPr vert="horz" lIns="91440" tIns="45720" rIns="91440" bIns="45720" rtlCol="0" anchor="ctr">
            <a:normAutofit/>
          </a:bodyPr>
          <a:lstStyle/>
          <a:p>
            <a:r>
              <a:rPr lang="en-US" dirty="0"/>
              <a:t>Click to edit Master title style</a:t>
            </a:r>
          </a:p>
        </p:txBody>
      </p:sp>
      <p:sp>
        <p:nvSpPr>
          <p:cNvPr id="1027" name="Text Placeholder 2"/>
          <p:cNvSpPr>
            <a:spLocks noGrp="1"/>
          </p:cNvSpPr>
          <p:nvPr>
            <p:ph type="body" idx="1"/>
          </p:nvPr>
        </p:nvSpPr>
        <p:spPr bwMode="auto">
          <a:xfrm>
            <a:off x="838200" y="1247775"/>
            <a:ext cx="10515600" cy="5114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pic>
        <p:nvPicPr>
          <p:cNvPr id="7" name="Picture 6">
            <a:extLst>
              <a:ext uri="{FF2B5EF4-FFF2-40B4-BE49-F238E27FC236}"/>
            </a:extLst>
          </p:cNvPr>
          <p:cNvPicPr>
            <a:picLocks noChangeAspect="1"/>
          </p:cNvPicPr>
          <p:nvPr userDrawn="1"/>
        </p:nvPicPr>
        <p:blipFill>
          <a:blip r:embed="rId14">
            <a:duotone>
              <a:schemeClr val="bg2">
                <a:shade val="45000"/>
                <a:satMod val="135000"/>
              </a:schemeClr>
              <a:prstClr val="white"/>
            </a:duotone>
          </a:blip>
          <a:stretch>
            <a:fillRect/>
          </a:stretch>
        </p:blipFill>
        <p:spPr>
          <a:xfrm>
            <a:off x="2655" y="6534150"/>
            <a:ext cx="12189345" cy="323850"/>
          </a:xfrm>
          <a:prstGeom prst="rect">
            <a:avLst/>
          </a:prstGeom>
        </p:spPr>
      </p:pic>
      <p:pic>
        <p:nvPicPr>
          <p:cNvPr id="1029" name="Picture 2" descr="ELi Site Logo Banne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73025" y="6557963"/>
            <a:ext cx="137160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4" name="TextBox 8">
            <a:extLst>
              <a:ext uri="{FF2B5EF4-FFF2-40B4-BE49-F238E27FC236}"/>
            </a:extLst>
          </p:cNvPr>
          <p:cNvSpPr txBox="1">
            <a:spLocks noChangeArrowheads="1"/>
          </p:cNvSpPr>
          <p:nvPr userDrawn="1"/>
        </p:nvSpPr>
        <p:spPr bwMode="auto">
          <a:xfrm>
            <a:off x="1117600" y="6584950"/>
            <a:ext cx="1900238"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fontAlgn="base">
              <a:spcBef>
                <a:spcPct val="0"/>
              </a:spcBef>
              <a:spcAft>
                <a:spcPct val="0"/>
              </a:spcAft>
              <a:defRPr>
                <a:solidFill>
                  <a:schemeClr val="tx1"/>
                </a:solidFill>
                <a:latin typeface="Arial" charset="0"/>
              </a:defRPr>
            </a:lvl6pPr>
            <a:lvl7pPr marL="2971800" indent="-228600" fontAlgn="base">
              <a:spcBef>
                <a:spcPct val="0"/>
              </a:spcBef>
              <a:spcAft>
                <a:spcPct val="0"/>
              </a:spcAft>
              <a:defRPr>
                <a:solidFill>
                  <a:schemeClr val="tx1"/>
                </a:solidFill>
                <a:latin typeface="Arial" charset="0"/>
              </a:defRPr>
            </a:lvl7pPr>
            <a:lvl8pPr marL="3429000" indent="-228600" fontAlgn="base">
              <a:spcBef>
                <a:spcPct val="0"/>
              </a:spcBef>
              <a:spcAft>
                <a:spcPct val="0"/>
              </a:spcAft>
              <a:defRPr>
                <a:solidFill>
                  <a:schemeClr val="tx1"/>
                </a:solidFill>
                <a:latin typeface="Arial" charset="0"/>
              </a:defRPr>
            </a:lvl8pPr>
            <a:lvl9pPr marL="3886200" indent="-228600" fontAlgn="base">
              <a:spcBef>
                <a:spcPct val="0"/>
              </a:spcBef>
              <a:spcAft>
                <a:spcPct val="0"/>
              </a:spcAft>
              <a:defRPr>
                <a:solidFill>
                  <a:schemeClr val="tx1"/>
                </a:solidFill>
                <a:latin typeface="Arial" charset="0"/>
              </a:defRPr>
            </a:lvl9pPr>
          </a:lstStyle>
          <a:p>
            <a:pPr eaLnBrk="1" hangingPunct="1">
              <a:defRPr/>
            </a:pPr>
            <a:r>
              <a:rPr lang="en-US" altLang="en-US" sz="1600">
                <a:solidFill>
                  <a:srgbClr val="339966"/>
                </a:solidFill>
                <a:latin typeface="Calibri" charset="0"/>
              </a:rPr>
              <a:t>engineering laboratory</a:t>
            </a:r>
          </a:p>
        </p:txBody>
      </p:sp>
      <p:pic>
        <p:nvPicPr>
          <p:cNvPr id="1031" name="Picture 9"/>
          <p:cNvPicPr>
            <a:picLocks noChangeAspect="1"/>
          </p:cNvPicPr>
          <p:nvPr userDrawn="1"/>
        </p:nvPicPr>
        <p:blipFill>
          <a:blip r:embed="rId16" cstate="print">
            <a:extLst>
              <a:ext uri="{28A0092B-C50C-407E-A947-70E740481C1C}">
                <a14:useLocalDpi xmlns:a14="http://schemas.microsoft.com/office/drawing/2010/main" val="0"/>
              </a:ext>
            </a:extLst>
          </a:blip>
          <a:srcRect/>
          <a:stretch>
            <a:fillRect/>
          </a:stretch>
        </p:blipFill>
        <p:spPr bwMode="auto">
          <a:xfrm>
            <a:off x="3489325" y="6565900"/>
            <a:ext cx="521335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Slide Number Placeholder 5">
            <a:extLst>
              <a:ext uri="{FF2B5EF4-FFF2-40B4-BE49-F238E27FC236}"/>
            </a:extLst>
          </p:cNvPr>
          <p:cNvSpPr>
            <a:spLocks noGrp="1"/>
          </p:cNvSpPr>
          <p:nvPr>
            <p:ph type="sldNum" sz="quarter" idx="4"/>
          </p:nvPr>
        </p:nvSpPr>
        <p:spPr>
          <a:xfrm>
            <a:off x="11439525" y="6565900"/>
            <a:ext cx="571500" cy="234950"/>
          </a:xfrm>
          <a:prstGeom prst="rect">
            <a:avLst/>
          </a:prstGeom>
        </p:spPr>
        <p:txBody>
          <a:bodyPr vert="horz" lIns="0" tIns="0" rIns="0" bIns="0" rtlCol="0" anchor="ctr"/>
          <a:lstStyle>
            <a:lvl1pPr algn="r" eaLnBrk="1" fontAlgn="auto" hangingPunct="1">
              <a:spcBef>
                <a:spcPts val="0"/>
              </a:spcBef>
              <a:spcAft>
                <a:spcPts val="0"/>
              </a:spcAft>
              <a:defRPr lang="en-US" sz="1400" kern="1200">
                <a:solidFill>
                  <a:srgbClr val="339966"/>
                </a:solidFill>
                <a:latin typeface="Calibri" panose="020F0502020204030204" pitchFamily="34" charset="0"/>
                <a:ea typeface="+mn-ea"/>
                <a:cs typeface="+mn-cs"/>
              </a:defRPr>
            </a:lvl1pPr>
          </a:lstStyle>
          <a:p>
            <a:pPr>
              <a:defRPr/>
            </a:pPr>
            <a:fld id="{E9D689AE-7AAC-134E-AD9A-72282E7B9F7B}" type="slidenum">
              <a:rPr/>
              <a:pPr>
                <a:defRPr/>
              </a:pPr>
              <a:t>‹#›</a:t>
            </a:fld>
            <a:endParaRPr dirty="0"/>
          </a:p>
        </p:txBody>
      </p:sp>
    </p:spTree>
  </p:cSld>
  <p:clrMap bg1="lt1" tx1="dk1" bg2="lt2" tx2="dk2" accent1="accent1" accent2="accent2" accent3="accent3" accent4="accent4" accent5="accent5" accent6="accent6" hlink="hlink" folHlink="folHlink"/>
  <p:sldLayoutIdLst>
    <p:sldLayoutId id="2147485176" r:id="rId1"/>
    <p:sldLayoutId id="2147485167" r:id="rId2"/>
    <p:sldLayoutId id="2147485177" r:id="rId3"/>
    <p:sldLayoutId id="2147485168" r:id="rId4"/>
    <p:sldLayoutId id="2147485178" r:id="rId5"/>
    <p:sldLayoutId id="2147485169" r:id="rId6"/>
    <p:sldLayoutId id="2147485170" r:id="rId7"/>
    <p:sldLayoutId id="2147485171" r:id="rId8"/>
    <p:sldLayoutId id="2147485172" r:id="rId9"/>
    <p:sldLayoutId id="2147485179" r:id="rId10"/>
    <p:sldLayoutId id="2147485173" r:id="rId11"/>
    <p:sldLayoutId id="2147485180" r:id="rId12"/>
  </p:sldLayoutIdLst>
  <p:hf hdr="0" ftr="0" dt="0"/>
  <p:txStyles>
    <p:titleStyle>
      <a:lvl1pPr algn="l" rtl="0" eaLnBrk="0" fontAlgn="base" hangingPunct="0">
        <a:lnSpc>
          <a:spcPct val="90000"/>
        </a:lnSpc>
        <a:spcBef>
          <a:spcPct val="0"/>
        </a:spcBef>
        <a:spcAft>
          <a:spcPct val="0"/>
        </a:spcAft>
        <a:defRPr sz="4400" b="1" kern="1200">
          <a:solidFill>
            <a:schemeClr val="tx1"/>
          </a:solidFill>
          <a:effectLst>
            <a:outerShdw blurRad="38100" dist="38100" dir="2700000" algn="tl">
              <a:srgbClr val="000000">
                <a:alpha val="43137"/>
              </a:srgbClr>
            </a:outerShdw>
          </a:effectLst>
          <a:latin typeface="+mj-lt"/>
          <a:ea typeface="+mj-ea"/>
          <a:cs typeface="+mj-cs"/>
        </a:defRPr>
      </a:lvl1pPr>
      <a:lvl2pPr algn="l" rtl="0" eaLnBrk="0" fontAlgn="base" hangingPunct="0">
        <a:lnSpc>
          <a:spcPct val="90000"/>
        </a:lnSpc>
        <a:spcBef>
          <a:spcPct val="0"/>
        </a:spcBef>
        <a:spcAft>
          <a:spcPct val="0"/>
        </a:spcAft>
        <a:defRPr sz="4400" b="1">
          <a:solidFill>
            <a:schemeClr val="tx1"/>
          </a:solidFill>
          <a:latin typeface="Arial" charset="0"/>
        </a:defRPr>
      </a:lvl2pPr>
      <a:lvl3pPr algn="l" rtl="0" eaLnBrk="0" fontAlgn="base" hangingPunct="0">
        <a:lnSpc>
          <a:spcPct val="90000"/>
        </a:lnSpc>
        <a:spcBef>
          <a:spcPct val="0"/>
        </a:spcBef>
        <a:spcAft>
          <a:spcPct val="0"/>
        </a:spcAft>
        <a:defRPr sz="4400" b="1">
          <a:solidFill>
            <a:schemeClr val="tx1"/>
          </a:solidFill>
          <a:latin typeface="Arial" charset="0"/>
        </a:defRPr>
      </a:lvl3pPr>
      <a:lvl4pPr algn="l" rtl="0" eaLnBrk="0" fontAlgn="base" hangingPunct="0">
        <a:lnSpc>
          <a:spcPct val="90000"/>
        </a:lnSpc>
        <a:spcBef>
          <a:spcPct val="0"/>
        </a:spcBef>
        <a:spcAft>
          <a:spcPct val="0"/>
        </a:spcAft>
        <a:defRPr sz="4400" b="1">
          <a:solidFill>
            <a:schemeClr val="tx1"/>
          </a:solidFill>
          <a:latin typeface="Arial" charset="0"/>
        </a:defRPr>
      </a:lvl4pPr>
      <a:lvl5pPr algn="l" rtl="0" eaLnBrk="0" fontAlgn="base" hangingPunct="0">
        <a:lnSpc>
          <a:spcPct val="90000"/>
        </a:lnSpc>
        <a:spcBef>
          <a:spcPct val="0"/>
        </a:spcBef>
        <a:spcAft>
          <a:spcPct val="0"/>
        </a:spcAft>
        <a:defRPr sz="4400" b="1">
          <a:solidFill>
            <a:schemeClr val="tx1"/>
          </a:solidFill>
          <a:latin typeface="Arial" charset="0"/>
        </a:defRPr>
      </a:lvl5pPr>
      <a:lvl6pPr marL="457200" algn="l" rtl="0" fontAlgn="base">
        <a:lnSpc>
          <a:spcPct val="90000"/>
        </a:lnSpc>
        <a:spcBef>
          <a:spcPct val="0"/>
        </a:spcBef>
        <a:spcAft>
          <a:spcPct val="0"/>
        </a:spcAft>
        <a:defRPr sz="4400" b="1">
          <a:solidFill>
            <a:schemeClr val="tx1"/>
          </a:solidFill>
          <a:latin typeface="Arial" charset="0"/>
        </a:defRPr>
      </a:lvl6pPr>
      <a:lvl7pPr marL="914400" algn="l" rtl="0" fontAlgn="base">
        <a:lnSpc>
          <a:spcPct val="90000"/>
        </a:lnSpc>
        <a:spcBef>
          <a:spcPct val="0"/>
        </a:spcBef>
        <a:spcAft>
          <a:spcPct val="0"/>
        </a:spcAft>
        <a:defRPr sz="4400" b="1">
          <a:solidFill>
            <a:schemeClr val="tx1"/>
          </a:solidFill>
          <a:latin typeface="Arial" charset="0"/>
        </a:defRPr>
      </a:lvl7pPr>
      <a:lvl8pPr marL="1371600" algn="l" rtl="0" fontAlgn="base">
        <a:lnSpc>
          <a:spcPct val="90000"/>
        </a:lnSpc>
        <a:spcBef>
          <a:spcPct val="0"/>
        </a:spcBef>
        <a:spcAft>
          <a:spcPct val="0"/>
        </a:spcAft>
        <a:defRPr sz="4400" b="1">
          <a:solidFill>
            <a:schemeClr val="tx1"/>
          </a:solidFill>
          <a:latin typeface="Arial" charset="0"/>
        </a:defRPr>
      </a:lvl8pPr>
      <a:lvl9pPr marL="1828800" algn="l" rtl="0" fontAlgn="base">
        <a:lnSpc>
          <a:spcPct val="90000"/>
        </a:lnSpc>
        <a:spcBef>
          <a:spcPct val="0"/>
        </a:spcBef>
        <a:spcAft>
          <a:spcPct val="0"/>
        </a:spcAft>
        <a:defRPr sz="4400" b="1">
          <a:solidFill>
            <a:schemeClr val="tx1"/>
          </a:solidFill>
          <a:latin typeface="Arial" charset="0"/>
        </a:defRPr>
      </a:lvl9pPr>
    </p:titleStyle>
    <p:bodyStyle>
      <a:lvl1pPr marL="228600" indent="-228600" algn="l" rtl="0" eaLnBrk="0" fontAlgn="base" hangingPunct="0">
        <a:lnSpc>
          <a:spcPct val="90000"/>
        </a:lnSpc>
        <a:spcBef>
          <a:spcPts val="1000"/>
        </a:spcBef>
        <a:spcAft>
          <a:spcPct val="0"/>
        </a:spcAft>
        <a:buSzPct val="125000"/>
        <a:buFont typeface="Arial"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Courier New" charset="0"/>
        <a:buChar char="o"/>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Wingdings" charset="2"/>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5362" name="picLogo"/>
          <p:cNvPicPr>
            <a:picLocks noChangeAspect="1" noChangeArrowheads="1"/>
          </p:cNvPicPr>
          <p:nvPr userDrawn="1"/>
        </p:nvPicPr>
        <p:blipFill>
          <a:blip r:embed="rId64">
            <a:extLst>
              <a:ext uri="{28A0092B-C50C-407E-A947-70E740481C1C}">
                <a14:useLocalDpi xmlns:a14="http://schemas.microsoft.com/office/drawing/2010/main" val="0"/>
              </a:ext>
            </a:extLst>
          </a:blip>
          <a:srcRect/>
          <a:stretch>
            <a:fillRect/>
          </a:stretch>
        </p:blipFill>
        <p:spPr bwMode="auto">
          <a:xfrm>
            <a:off x="10710863" y="366713"/>
            <a:ext cx="1011237"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3" name="recContent"/>
          <p:cNvSpPr>
            <a:spLocks noGrp="1" noChangeArrowheads="1"/>
          </p:cNvSpPr>
          <p:nvPr>
            <p:ph type="body" idx="1"/>
          </p:nvPr>
        </p:nvSpPr>
        <p:spPr bwMode="auto">
          <a:xfrm>
            <a:off x="468313" y="1306513"/>
            <a:ext cx="11255375" cy="529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p>
            <a:pPr lvl="0"/>
            <a:r>
              <a:rPr lang="en-US" altLang="en-US"/>
              <a:t>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5364" name="recTitle"/>
          <p:cNvSpPr>
            <a:spLocks noGrp="1" noChangeArrowheads="1"/>
          </p:cNvSpPr>
          <p:nvPr>
            <p:ph type="title"/>
          </p:nvPr>
        </p:nvSpPr>
        <p:spPr bwMode="auto">
          <a:xfrm>
            <a:off x="187325" y="304800"/>
            <a:ext cx="101187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spAutoFit/>
          </a:bodyPr>
          <a:lstStyle/>
          <a:p>
            <a:pPr lvl="0"/>
            <a:r>
              <a:rPr lang="en-US" altLang="en-US"/>
              <a:t>THIS IS THE SLIDE MASTER - EDIT HEADER &amp; FOOTER HERE</a:t>
            </a:r>
          </a:p>
        </p:txBody>
      </p:sp>
      <p:sp>
        <p:nvSpPr>
          <p:cNvPr id="212997" name="recStripe"/>
          <p:cNvSpPr>
            <a:spLocks noChangeArrowheads="1"/>
          </p:cNvSpPr>
          <p:nvPr userDrawn="1"/>
        </p:nvSpPr>
        <p:spPr bwMode="auto">
          <a:xfrm>
            <a:off x="0" y="6735763"/>
            <a:ext cx="9144000" cy="122237"/>
          </a:xfrm>
          <a:prstGeom prst="rect">
            <a:avLst/>
          </a:prstGeom>
          <a:solidFill>
            <a:srgbClr val="006BB7"/>
          </a:solidFill>
          <a:ln>
            <a:noFill/>
          </a:ln>
          <a:extLst>
            <a:ext uri="{91240B29-F687-4F45-9708-019B960494DF}">
              <a14:hiddenLine xmlns:a14="http://schemas.microsoft.com/office/drawing/2010/main" w="6350">
                <a:solidFill>
                  <a:schemeClr val="accent2"/>
                </a:solidFill>
                <a:round/>
                <a:headEnd/>
                <a:tailEnd/>
              </a14:hiddenLine>
            </a:ext>
          </a:extLst>
        </p:spPr>
        <p:txBody>
          <a:bodyPr wrap="none" lIns="72000" tIns="72000" rIns="72000" bIns="72000" anchor="ctr"/>
          <a:lstStyle>
            <a:lvl1pPr defTabSz="762000">
              <a:defRPr>
                <a:solidFill>
                  <a:schemeClr val="tx1"/>
                </a:solidFill>
                <a:latin typeface="Arial" charset="0"/>
              </a:defRPr>
            </a:lvl1pPr>
            <a:lvl2pPr marL="742950" indent="-285750" defTabSz="762000">
              <a:defRPr>
                <a:solidFill>
                  <a:schemeClr val="tx1"/>
                </a:solidFill>
                <a:latin typeface="Arial" charset="0"/>
              </a:defRPr>
            </a:lvl2pPr>
            <a:lvl3pPr marL="1143000" indent="-228600" defTabSz="762000">
              <a:defRPr>
                <a:solidFill>
                  <a:schemeClr val="tx1"/>
                </a:solidFill>
                <a:latin typeface="Arial" charset="0"/>
              </a:defRPr>
            </a:lvl3pPr>
            <a:lvl4pPr marL="1600200" indent="-228600" defTabSz="762000">
              <a:defRPr>
                <a:solidFill>
                  <a:schemeClr val="tx1"/>
                </a:solidFill>
                <a:latin typeface="Arial" charset="0"/>
              </a:defRPr>
            </a:lvl4pPr>
            <a:lvl5pPr marL="2057400" indent="-228600" defTabSz="762000">
              <a:defRPr>
                <a:solidFill>
                  <a:schemeClr val="tx1"/>
                </a:solidFill>
                <a:latin typeface="Arial" charset="0"/>
              </a:defRPr>
            </a:lvl5pPr>
            <a:lvl6pPr marL="2514600" indent="-228600" defTabSz="762000" eaLnBrk="0" fontAlgn="base" hangingPunct="0">
              <a:spcBef>
                <a:spcPct val="0"/>
              </a:spcBef>
              <a:spcAft>
                <a:spcPct val="0"/>
              </a:spcAft>
              <a:defRPr>
                <a:solidFill>
                  <a:schemeClr val="tx1"/>
                </a:solidFill>
                <a:latin typeface="Arial" charset="0"/>
              </a:defRPr>
            </a:lvl6pPr>
            <a:lvl7pPr marL="2971800" indent="-228600" defTabSz="762000" eaLnBrk="0" fontAlgn="base" hangingPunct="0">
              <a:spcBef>
                <a:spcPct val="0"/>
              </a:spcBef>
              <a:spcAft>
                <a:spcPct val="0"/>
              </a:spcAft>
              <a:defRPr>
                <a:solidFill>
                  <a:schemeClr val="tx1"/>
                </a:solidFill>
                <a:latin typeface="Arial" charset="0"/>
              </a:defRPr>
            </a:lvl7pPr>
            <a:lvl8pPr marL="3429000" indent="-228600" defTabSz="762000" eaLnBrk="0" fontAlgn="base" hangingPunct="0">
              <a:spcBef>
                <a:spcPct val="0"/>
              </a:spcBef>
              <a:spcAft>
                <a:spcPct val="0"/>
              </a:spcAft>
              <a:defRPr>
                <a:solidFill>
                  <a:schemeClr val="tx1"/>
                </a:solidFill>
                <a:latin typeface="Arial" charset="0"/>
              </a:defRPr>
            </a:lvl8pPr>
            <a:lvl9pPr marL="3886200" indent="-228600" defTabSz="762000" eaLnBrk="0" fontAlgn="base" hangingPunct="0">
              <a:spcBef>
                <a:spcPct val="0"/>
              </a:spcBef>
              <a:spcAft>
                <a:spcPct val="0"/>
              </a:spcAft>
              <a:defRPr>
                <a:solidFill>
                  <a:schemeClr val="tx1"/>
                </a:solidFill>
                <a:latin typeface="Arial" charset="0"/>
              </a:defRPr>
            </a:lvl9pPr>
          </a:lstStyle>
          <a:p>
            <a:pPr algn="ctr">
              <a:defRPr/>
            </a:pPr>
            <a:endParaRPr lang="en-US" altLang="en-US" sz="1400" smtClean="0">
              <a:solidFill>
                <a:srgbClr val="000000"/>
              </a:solidFill>
            </a:endParaRPr>
          </a:p>
        </p:txBody>
      </p:sp>
      <p:sp>
        <p:nvSpPr>
          <p:cNvPr id="212998" name="recStripeWhite"/>
          <p:cNvSpPr>
            <a:spLocks noChangeArrowheads="1"/>
          </p:cNvSpPr>
          <p:nvPr userDrawn="1"/>
        </p:nvSpPr>
        <p:spPr bwMode="auto">
          <a:xfrm>
            <a:off x="9144000" y="6735763"/>
            <a:ext cx="3048000" cy="122237"/>
          </a:xfrm>
          <a:prstGeom prst="rect">
            <a:avLst/>
          </a:prstGeom>
          <a:solidFill>
            <a:srgbClr val="FFFFFF"/>
          </a:solidFill>
          <a:ln>
            <a:noFill/>
          </a:ln>
          <a:extLst>
            <a:ext uri="{91240B29-F687-4F45-9708-019B960494DF}">
              <a14:hiddenLine xmlns:a14="http://schemas.microsoft.com/office/drawing/2010/main" w="6350">
                <a:solidFill>
                  <a:schemeClr val="accent2"/>
                </a:solidFill>
                <a:round/>
                <a:headEnd/>
                <a:tailEnd/>
              </a14:hiddenLine>
            </a:ext>
          </a:extLst>
        </p:spPr>
        <p:txBody>
          <a:bodyPr wrap="none" lIns="72000" tIns="72000" rIns="72000" bIns="72000" anchor="ctr"/>
          <a:lstStyle>
            <a:lvl1pPr defTabSz="762000">
              <a:defRPr>
                <a:solidFill>
                  <a:schemeClr val="tx1"/>
                </a:solidFill>
                <a:latin typeface="Arial" charset="0"/>
              </a:defRPr>
            </a:lvl1pPr>
            <a:lvl2pPr marL="742950" indent="-285750" defTabSz="762000">
              <a:defRPr>
                <a:solidFill>
                  <a:schemeClr val="tx1"/>
                </a:solidFill>
                <a:latin typeface="Arial" charset="0"/>
              </a:defRPr>
            </a:lvl2pPr>
            <a:lvl3pPr marL="1143000" indent="-228600" defTabSz="762000">
              <a:defRPr>
                <a:solidFill>
                  <a:schemeClr val="tx1"/>
                </a:solidFill>
                <a:latin typeface="Arial" charset="0"/>
              </a:defRPr>
            </a:lvl3pPr>
            <a:lvl4pPr marL="1600200" indent="-228600" defTabSz="762000">
              <a:defRPr>
                <a:solidFill>
                  <a:schemeClr val="tx1"/>
                </a:solidFill>
                <a:latin typeface="Arial" charset="0"/>
              </a:defRPr>
            </a:lvl4pPr>
            <a:lvl5pPr marL="2057400" indent="-228600" defTabSz="762000">
              <a:defRPr>
                <a:solidFill>
                  <a:schemeClr val="tx1"/>
                </a:solidFill>
                <a:latin typeface="Arial" charset="0"/>
              </a:defRPr>
            </a:lvl5pPr>
            <a:lvl6pPr marL="2514600" indent="-228600" defTabSz="762000" eaLnBrk="0" fontAlgn="base" hangingPunct="0">
              <a:spcBef>
                <a:spcPct val="0"/>
              </a:spcBef>
              <a:spcAft>
                <a:spcPct val="0"/>
              </a:spcAft>
              <a:defRPr>
                <a:solidFill>
                  <a:schemeClr val="tx1"/>
                </a:solidFill>
                <a:latin typeface="Arial" charset="0"/>
              </a:defRPr>
            </a:lvl6pPr>
            <a:lvl7pPr marL="2971800" indent="-228600" defTabSz="762000" eaLnBrk="0" fontAlgn="base" hangingPunct="0">
              <a:spcBef>
                <a:spcPct val="0"/>
              </a:spcBef>
              <a:spcAft>
                <a:spcPct val="0"/>
              </a:spcAft>
              <a:defRPr>
                <a:solidFill>
                  <a:schemeClr val="tx1"/>
                </a:solidFill>
                <a:latin typeface="Arial" charset="0"/>
              </a:defRPr>
            </a:lvl7pPr>
            <a:lvl8pPr marL="3429000" indent="-228600" defTabSz="762000" eaLnBrk="0" fontAlgn="base" hangingPunct="0">
              <a:spcBef>
                <a:spcPct val="0"/>
              </a:spcBef>
              <a:spcAft>
                <a:spcPct val="0"/>
              </a:spcAft>
              <a:defRPr>
                <a:solidFill>
                  <a:schemeClr val="tx1"/>
                </a:solidFill>
                <a:latin typeface="Arial" charset="0"/>
              </a:defRPr>
            </a:lvl8pPr>
            <a:lvl9pPr marL="3886200" indent="-228600" defTabSz="762000" eaLnBrk="0" fontAlgn="base" hangingPunct="0">
              <a:spcBef>
                <a:spcPct val="0"/>
              </a:spcBef>
              <a:spcAft>
                <a:spcPct val="0"/>
              </a:spcAft>
              <a:defRPr>
                <a:solidFill>
                  <a:schemeClr val="tx1"/>
                </a:solidFill>
                <a:latin typeface="Arial" charset="0"/>
              </a:defRPr>
            </a:lvl9pPr>
          </a:lstStyle>
          <a:p>
            <a:pPr algn="ctr">
              <a:defRPr/>
            </a:pPr>
            <a:endParaRPr lang="en-US" altLang="en-US" sz="1400" smtClean="0">
              <a:solidFill>
                <a:srgbClr val="000000"/>
              </a:solidFill>
            </a:endParaRPr>
          </a:p>
        </p:txBody>
      </p:sp>
      <p:sp>
        <p:nvSpPr>
          <p:cNvPr id="212999" name="tbCopyright"/>
          <p:cNvSpPr txBox="1">
            <a:spLocks noChangeArrowheads="1"/>
          </p:cNvSpPr>
          <p:nvPr/>
        </p:nvSpPr>
        <p:spPr bwMode="white">
          <a:xfrm>
            <a:off x="201613" y="6735763"/>
            <a:ext cx="1439862" cy="122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wrap="none" lIns="0" tIns="0" rIns="0" bIns="0" anchor="ctr"/>
          <a:lstStyle>
            <a:lvl1pPr defTabSz="762000">
              <a:defRPr>
                <a:solidFill>
                  <a:schemeClr val="tx1"/>
                </a:solidFill>
                <a:latin typeface="Arial" charset="0"/>
              </a:defRPr>
            </a:lvl1pPr>
            <a:lvl2pPr marL="742950" indent="-285750" defTabSz="762000">
              <a:defRPr>
                <a:solidFill>
                  <a:schemeClr val="tx1"/>
                </a:solidFill>
                <a:latin typeface="Arial" charset="0"/>
              </a:defRPr>
            </a:lvl2pPr>
            <a:lvl3pPr marL="1143000" indent="-228600" defTabSz="762000">
              <a:defRPr>
                <a:solidFill>
                  <a:schemeClr val="tx1"/>
                </a:solidFill>
                <a:latin typeface="Arial" charset="0"/>
              </a:defRPr>
            </a:lvl3pPr>
            <a:lvl4pPr marL="1600200" indent="-228600" defTabSz="762000">
              <a:defRPr>
                <a:solidFill>
                  <a:schemeClr val="tx1"/>
                </a:solidFill>
                <a:latin typeface="Arial" charset="0"/>
              </a:defRPr>
            </a:lvl4pPr>
            <a:lvl5pPr marL="2057400" indent="-228600" defTabSz="762000">
              <a:defRPr>
                <a:solidFill>
                  <a:schemeClr val="tx1"/>
                </a:solidFill>
                <a:latin typeface="Arial" charset="0"/>
              </a:defRPr>
            </a:lvl5pPr>
            <a:lvl6pPr marL="2514600" indent="-228600" defTabSz="762000" eaLnBrk="0" fontAlgn="base" hangingPunct="0">
              <a:spcBef>
                <a:spcPct val="0"/>
              </a:spcBef>
              <a:spcAft>
                <a:spcPct val="0"/>
              </a:spcAft>
              <a:defRPr>
                <a:solidFill>
                  <a:schemeClr val="tx1"/>
                </a:solidFill>
                <a:latin typeface="Arial" charset="0"/>
              </a:defRPr>
            </a:lvl6pPr>
            <a:lvl7pPr marL="2971800" indent="-228600" defTabSz="762000" eaLnBrk="0" fontAlgn="base" hangingPunct="0">
              <a:spcBef>
                <a:spcPct val="0"/>
              </a:spcBef>
              <a:spcAft>
                <a:spcPct val="0"/>
              </a:spcAft>
              <a:defRPr>
                <a:solidFill>
                  <a:schemeClr val="tx1"/>
                </a:solidFill>
                <a:latin typeface="Arial" charset="0"/>
              </a:defRPr>
            </a:lvl7pPr>
            <a:lvl8pPr marL="3429000" indent="-228600" defTabSz="762000" eaLnBrk="0" fontAlgn="base" hangingPunct="0">
              <a:spcBef>
                <a:spcPct val="0"/>
              </a:spcBef>
              <a:spcAft>
                <a:spcPct val="0"/>
              </a:spcAft>
              <a:defRPr>
                <a:solidFill>
                  <a:schemeClr val="tx1"/>
                </a:solidFill>
                <a:latin typeface="Arial" charset="0"/>
              </a:defRPr>
            </a:lvl8pPr>
            <a:lvl9pPr marL="3886200" indent="-228600" defTabSz="762000" eaLnBrk="0" fontAlgn="base" hangingPunct="0">
              <a:spcBef>
                <a:spcPct val="0"/>
              </a:spcBef>
              <a:spcAft>
                <a:spcPct val="0"/>
              </a:spcAft>
              <a:defRPr>
                <a:solidFill>
                  <a:schemeClr val="tx1"/>
                </a:solidFill>
                <a:latin typeface="Arial" charset="0"/>
              </a:defRPr>
            </a:lvl9pPr>
          </a:lstStyle>
          <a:p>
            <a:pPr>
              <a:lnSpc>
                <a:spcPct val="90000"/>
              </a:lnSpc>
              <a:defRPr/>
            </a:pPr>
            <a:r>
              <a:rPr lang="en-US" altLang="en-US" sz="800" smtClean="0">
                <a:solidFill>
                  <a:srgbClr val="FFFFFF"/>
                </a:solidFill>
              </a:rPr>
              <a:t>© Ricardo plc 2017</a:t>
            </a:r>
          </a:p>
        </p:txBody>
      </p:sp>
      <p:sp>
        <p:nvSpPr>
          <p:cNvPr id="213000" name="tbDate"/>
          <p:cNvSpPr txBox="1">
            <a:spLocks noChangeArrowheads="1"/>
          </p:cNvSpPr>
          <p:nvPr/>
        </p:nvSpPr>
        <p:spPr bwMode="white">
          <a:xfrm>
            <a:off x="9144000" y="6735763"/>
            <a:ext cx="2774950" cy="122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79997" tIns="0" rIns="0" bIns="0" anchor="ctr"/>
          <a:lstStyle>
            <a:lvl1pPr defTabSz="762000">
              <a:defRPr>
                <a:solidFill>
                  <a:schemeClr val="tx1"/>
                </a:solidFill>
                <a:latin typeface="Arial" charset="0"/>
              </a:defRPr>
            </a:lvl1pPr>
            <a:lvl2pPr marL="742950" indent="-285750" defTabSz="762000">
              <a:defRPr>
                <a:solidFill>
                  <a:schemeClr val="tx1"/>
                </a:solidFill>
                <a:latin typeface="Arial" charset="0"/>
              </a:defRPr>
            </a:lvl2pPr>
            <a:lvl3pPr marL="1143000" indent="-228600" defTabSz="762000">
              <a:defRPr>
                <a:solidFill>
                  <a:schemeClr val="tx1"/>
                </a:solidFill>
                <a:latin typeface="Arial" charset="0"/>
              </a:defRPr>
            </a:lvl3pPr>
            <a:lvl4pPr marL="1600200" indent="-228600" defTabSz="762000">
              <a:defRPr>
                <a:solidFill>
                  <a:schemeClr val="tx1"/>
                </a:solidFill>
                <a:latin typeface="Arial" charset="0"/>
              </a:defRPr>
            </a:lvl4pPr>
            <a:lvl5pPr marL="2057400" indent="-228600" defTabSz="762000">
              <a:defRPr>
                <a:solidFill>
                  <a:schemeClr val="tx1"/>
                </a:solidFill>
                <a:latin typeface="Arial" charset="0"/>
              </a:defRPr>
            </a:lvl5pPr>
            <a:lvl6pPr marL="2514600" indent="-228600" defTabSz="762000" eaLnBrk="0" fontAlgn="base" hangingPunct="0">
              <a:spcBef>
                <a:spcPct val="0"/>
              </a:spcBef>
              <a:spcAft>
                <a:spcPct val="0"/>
              </a:spcAft>
              <a:defRPr>
                <a:solidFill>
                  <a:schemeClr val="tx1"/>
                </a:solidFill>
                <a:latin typeface="Arial" charset="0"/>
              </a:defRPr>
            </a:lvl6pPr>
            <a:lvl7pPr marL="2971800" indent="-228600" defTabSz="762000" eaLnBrk="0" fontAlgn="base" hangingPunct="0">
              <a:spcBef>
                <a:spcPct val="0"/>
              </a:spcBef>
              <a:spcAft>
                <a:spcPct val="0"/>
              </a:spcAft>
              <a:defRPr>
                <a:solidFill>
                  <a:schemeClr val="tx1"/>
                </a:solidFill>
                <a:latin typeface="Arial" charset="0"/>
              </a:defRPr>
            </a:lvl7pPr>
            <a:lvl8pPr marL="3429000" indent="-228600" defTabSz="762000" eaLnBrk="0" fontAlgn="base" hangingPunct="0">
              <a:spcBef>
                <a:spcPct val="0"/>
              </a:spcBef>
              <a:spcAft>
                <a:spcPct val="0"/>
              </a:spcAft>
              <a:defRPr>
                <a:solidFill>
                  <a:schemeClr val="tx1"/>
                </a:solidFill>
                <a:latin typeface="Arial" charset="0"/>
              </a:defRPr>
            </a:lvl8pPr>
            <a:lvl9pPr marL="3886200" indent="-228600" defTabSz="762000" eaLnBrk="0" fontAlgn="base" hangingPunct="0">
              <a:spcBef>
                <a:spcPct val="0"/>
              </a:spcBef>
              <a:spcAft>
                <a:spcPct val="0"/>
              </a:spcAft>
              <a:defRPr>
                <a:solidFill>
                  <a:schemeClr val="tx1"/>
                </a:solidFill>
                <a:latin typeface="Arial" charset="0"/>
              </a:defRPr>
            </a:lvl9pPr>
          </a:lstStyle>
          <a:p>
            <a:pPr>
              <a:lnSpc>
                <a:spcPct val="90000"/>
              </a:lnSpc>
              <a:defRPr/>
            </a:pPr>
            <a:r>
              <a:rPr lang="en-US" altLang="en-US" sz="800" smtClean="0">
                <a:solidFill>
                  <a:srgbClr val="006BB7"/>
                </a:solidFill>
              </a:rPr>
              <a:t>September 2017</a:t>
            </a:r>
          </a:p>
        </p:txBody>
      </p:sp>
      <p:sp>
        <p:nvSpPr>
          <p:cNvPr id="213001" name="tbPageNum"/>
          <p:cNvSpPr txBox="1">
            <a:spLocks noChangeArrowheads="1"/>
          </p:cNvSpPr>
          <p:nvPr/>
        </p:nvSpPr>
        <p:spPr bwMode="white">
          <a:xfrm>
            <a:off x="11684000" y="6735763"/>
            <a:ext cx="368300" cy="122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ctr"/>
          <a:lstStyle>
            <a:lvl1pPr defTabSz="762000">
              <a:defRPr>
                <a:solidFill>
                  <a:schemeClr val="tx1"/>
                </a:solidFill>
                <a:latin typeface="Arial" charset="0"/>
              </a:defRPr>
            </a:lvl1pPr>
            <a:lvl2pPr marL="742950" indent="-285750" defTabSz="762000">
              <a:defRPr>
                <a:solidFill>
                  <a:schemeClr val="tx1"/>
                </a:solidFill>
                <a:latin typeface="Arial" charset="0"/>
              </a:defRPr>
            </a:lvl2pPr>
            <a:lvl3pPr marL="1143000" indent="-228600" defTabSz="762000">
              <a:defRPr>
                <a:solidFill>
                  <a:schemeClr val="tx1"/>
                </a:solidFill>
                <a:latin typeface="Arial" charset="0"/>
              </a:defRPr>
            </a:lvl3pPr>
            <a:lvl4pPr marL="1600200" indent="-228600" defTabSz="762000">
              <a:defRPr>
                <a:solidFill>
                  <a:schemeClr val="tx1"/>
                </a:solidFill>
                <a:latin typeface="Arial" charset="0"/>
              </a:defRPr>
            </a:lvl4pPr>
            <a:lvl5pPr marL="2057400" indent="-228600" defTabSz="762000">
              <a:defRPr>
                <a:solidFill>
                  <a:schemeClr val="tx1"/>
                </a:solidFill>
                <a:latin typeface="Arial" charset="0"/>
              </a:defRPr>
            </a:lvl5pPr>
            <a:lvl6pPr marL="2514600" indent="-228600" defTabSz="762000" eaLnBrk="0" fontAlgn="base" hangingPunct="0">
              <a:spcBef>
                <a:spcPct val="0"/>
              </a:spcBef>
              <a:spcAft>
                <a:spcPct val="0"/>
              </a:spcAft>
              <a:defRPr>
                <a:solidFill>
                  <a:schemeClr val="tx1"/>
                </a:solidFill>
                <a:latin typeface="Arial" charset="0"/>
              </a:defRPr>
            </a:lvl6pPr>
            <a:lvl7pPr marL="2971800" indent="-228600" defTabSz="762000" eaLnBrk="0" fontAlgn="base" hangingPunct="0">
              <a:spcBef>
                <a:spcPct val="0"/>
              </a:spcBef>
              <a:spcAft>
                <a:spcPct val="0"/>
              </a:spcAft>
              <a:defRPr>
                <a:solidFill>
                  <a:schemeClr val="tx1"/>
                </a:solidFill>
                <a:latin typeface="Arial" charset="0"/>
              </a:defRPr>
            </a:lvl7pPr>
            <a:lvl8pPr marL="3429000" indent="-228600" defTabSz="762000" eaLnBrk="0" fontAlgn="base" hangingPunct="0">
              <a:spcBef>
                <a:spcPct val="0"/>
              </a:spcBef>
              <a:spcAft>
                <a:spcPct val="0"/>
              </a:spcAft>
              <a:defRPr>
                <a:solidFill>
                  <a:schemeClr val="tx1"/>
                </a:solidFill>
                <a:latin typeface="Arial" charset="0"/>
              </a:defRPr>
            </a:lvl8pPr>
            <a:lvl9pPr marL="3886200" indent="-228600" defTabSz="762000" eaLnBrk="0" fontAlgn="base" hangingPunct="0">
              <a:spcBef>
                <a:spcPct val="0"/>
              </a:spcBef>
              <a:spcAft>
                <a:spcPct val="0"/>
              </a:spcAft>
              <a:defRPr>
                <a:solidFill>
                  <a:schemeClr val="tx1"/>
                </a:solidFill>
                <a:latin typeface="Arial" charset="0"/>
              </a:defRPr>
            </a:lvl9pPr>
          </a:lstStyle>
          <a:p>
            <a:pPr algn="r">
              <a:lnSpc>
                <a:spcPct val="90000"/>
              </a:lnSpc>
              <a:defRPr/>
            </a:pPr>
            <a:fld id="{80B95D24-C8B6-3546-AC61-70FE41BE304A}" type="slidenum">
              <a:rPr lang="en-US" altLang="en-US" sz="800" smtClean="0">
                <a:solidFill>
                  <a:srgbClr val="006BB7"/>
                </a:solidFill>
              </a:rPr>
              <a:pPr algn="r">
                <a:lnSpc>
                  <a:spcPct val="90000"/>
                </a:lnSpc>
                <a:defRPr/>
              </a:pPr>
              <a:t>‹#›</a:t>
            </a:fld>
            <a:endParaRPr lang="en-US" altLang="en-US" sz="800" smtClean="0">
              <a:solidFill>
                <a:srgbClr val="006BB7"/>
              </a:solidFill>
            </a:endParaRPr>
          </a:p>
        </p:txBody>
      </p:sp>
    </p:spTree>
  </p:cSld>
  <p:clrMap bg1="lt1" tx1="dk1" bg2="lt2" tx2="dk2" accent1="accent1" accent2="accent2" accent3="accent3" accent4="accent4" accent5="accent5" accent6="accent6" hlink="hlink" folHlink="folHlink"/>
  <p:sldLayoutIdLst>
    <p:sldLayoutId id="2147485182" r:id="rId1"/>
    <p:sldLayoutId id="2147485174" r:id="rId2"/>
    <p:sldLayoutId id="2147485183" r:id="rId3"/>
    <p:sldLayoutId id="2147485184" r:id="rId4"/>
    <p:sldLayoutId id="2147485185" r:id="rId5"/>
    <p:sldLayoutId id="2147485186" r:id="rId6"/>
    <p:sldLayoutId id="2147485187" r:id="rId7"/>
    <p:sldLayoutId id="2147485188" r:id="rId8"/>
    <p:sldLayoutId id="2147485189" r:id="rId9"/>
    <p:sldLayoutId id="2147485190" r:id="rId10"/>
    <p:sldLayoutId id="2147485191" r:id="rId11"/>
    <p:sldLayoutId id="2147485192" r:id="rId12"/>
    <p:sldLayoutId id="2147485193" r:id="rId13"/>
    <p:sldLayoutId id="2147485194" r:id="rId14"/>
    <p:sldLayoutId id="2147485195" r:id="rId15"/>
    <p:sldLayoutId id="2147485196" r:id="rId16"/>
    <p:sldLayoutId id="2147485197" r:id="rId17"/>
    <p:sldLayoutId id="2147485198" r:id="rId18"/>
    <p:sldLayoutId id="2147485199" r:id="rId19"/>
    <p:sldLayoutId id="2147485200" r:id="rId20"/>
    <p:sldLayoutId id="2147485201" r:id="rId21"/>
    <p:sldLayoutId id="2147485202" r:id="rId22"/>
    <p:sldLayoutId id="2147485203" r:id="rId23"/>
    <p:sldLayoutId id="2147485204" r:id="rId24"/>
    <p:sldLayoutId id="2147485205" r:id="rId25"/>
    <p:sldLayoutId id="2147485206" r:id="rId26"/>
    <p:sldLayoutId id="2147485207" r:id="rId27"/>
    <p:sldLayoutId id="2147485208" r:id="rId28"/>
    <p:sldLayoutId id="2147485209" r:id="rId29"/>
    <p:sldLayoutId id="2147485210" r:id="rId30"/>
    <p:sldLayoutId id="2147485211" r:id="rId31"/>
    <p:sldLayoutId id="2147485212" r:id="rId32"/>
    <p:sldLayoutId id="2147485213" r:id="rId33"/>
    <p:sldLayoutId id="2147485214" r:id="rId34"/>
    <p:sldLayoutId id="2147485215" r:id="rId35"/>
    <p:sldLayoutId id="2147485216" r:id="rId36"/>
    <p:sldLayoutId id="2147485217" r:id="rId37"/>
    <p:sldLayoutId id="2147485218" r:id="rId38"/>
    <p:sldLayoutId id="2147485219" r:id="rId39"/>
    <p:sldLayoutId id="2147485220" r:id="rId40"/>
    <p:sldLayoutId id="2147485221" r:id="rId41"/>
    <p:sldLayoutId id="2147485222" r:id="rId42"/>
    <p:sldLayoutId id="2147485223" r:id="rId43"/>
    <p:sldLayoutId id="2147485224" r:id="rId44"/>
    <p:sldLayoutId id="2147485225" r:id="rId45"/>
    <p:sldLayoutId id="2147485226" r:id="rId46"/>
    <p:sldLayoutId id="2147485227" r:id="rId47"/>
    <p:sldLayoutId id="2147485228" r:id="rId48"/>
    <p:sldLayoutId id="2147485229" r:id="rId49"/>
    <p:sldLayoutId id="2147485175" r:id="rId50"/>
    <p:sldLayoutId id="2147485230" r:id="rId51"/>
    <p:sldLayoutId id="2147485231" r:id="rId52"/>
    <p:sldLayoutId id="2147485232" r:id="rId53"/>
    <p:sldLayoutId id="2147485233" r:id="rId54"/>
    <p:sldLayoutId id="2147485234" r:id="rId55"/>
    <p:sldLayoutId id="2147485235" r:id="rId56"/>
    <p:sldLayoutId id="2147485236" r:id="rId57"/>
    <p:sldLayoutId id="2147485237" r:id="rId58"/>
    <p:sldLayoutId id="2147485238" r:id="rId59"/>
    <p:sldLayoutId id="2147485239" r:id="rId60"/>
    <p:sldLayoutId id="2147485240" r:id="rId61"/>
    <p:sldLayoutId id="2147485241" r:id="rId62"/>
  </p:sldLayoutIdLst>
  <p:txStyles>
    <p:titleStyle>
      <a:lvl1pPr algn="l" defTabSz="361950" rtl="0" eaLnBrk="0" fontAlgn="base" hangingPunct="0">
        <a:spcBef>
          <a:spcPct val="0"/>
        </a:spcBef>
        <a:spcAft>
          <a:spcPct val="0"/>
        </a:spcAft>
        <a:defRPr sz="2000" b="1">
          <a:solidFill>
            <a:srgbClr val="006BB7"/>
          </a:solidFill>
          <a:latin typeface="+mj-lt"/>
          <a:ea typeface="+mj-ea"/>
          <a:cs typeface="+mj-cs"/>
        </a:defRPr>
      </a:lvl1pPr>
      <a:lvl2pPr algn="l" defTabSz="361950" rtl="0" eaLnBrk="0" fontAlgn="base" hangingPunct="0">
        <a:spcBef>
          <a:spcPct val="0"/>
        </a:spcBef>
        <a:spcAft>
          <a:spcPct val="0"/>
        </a:spcAft>
        <a:defRPr sz="2000" b="1">
          <a:solidFill>
            <a:srgbClr val="006BB7"/>
          </a:solidFill>
          <a:latin typeface="Arial" charset="0"/>
        </a:defRPr>
      </a:lvl2pPr>
      <a:lvl3pPr algn="l" defTabSz="361950" rtl="0" eaLnBrk="0" fontAlgn="base" hangingPunct="0">
        <a:spcBef>
          <a:spcPct val="0"/>
        </a:spcBef>
        <a:spcAft>
          <a:spcPct val="0"/>
        </a:spcAft>
        <a:defRPr sz="2000" b="1">
          <a:solidFill>
            <a:srgbClr val="006BB7"/>
          </a:solidFill>
          <a:latin typeface="Arial" charset="0"/>
        </a:defRPr>
      </a:lvl3pPr>
      <a:lvl4pPr algn="l" defTabSz="361950" rtl="0" eaLnBrk="0" fontAlgn="base" hangingPunct="0">
        <a:spcBef>
          <a:spcPct val="0"/>
        </a:spcBef>
        <a:spcAft>
          <a:spcPct val="0"/>
        </a:spcAft>
        <a:defRPr sz="2000" b="1">
          <a:solidFill>
            <a:srgbClr val="006BB7"/>
          </a:solidFill>
          <a:latin typeface="Arial" charset="0"/>
        </a:defRPr>
      </a:lvl4pPr>
      <a:lvl5pPr algn="l" defTabSz="361950" rtl="0" eaLnBrk="0" fontAlgn="base" hangingPunct="0">
        <a:spcBef>
          <a:spcPct val="0"/>
        </a:spcBef>
        <a:spcAft>
          <a:spcPct val="0"/>
        </a:spcAft>
        <a:defRPr sz="2000" b="1">
          <a:solidFill>
            <a:srgbClr val="006BB7"/>
          </a:solidFill>
          <a:latin typeface="Arial" charset="0"/>
        </a:defRPr>
      </a:lvl5pPr>
      <a:lvl6pPr marL="457200" algn="l" defTabSz="361950" rtl="0" eaLnBrk="1" fontAlgn="base" hangingPunct="1">
        <a:spcBef>
          <a:spcPct val="0"/>
        </a:spcBef>
        <a:spcAft>
          <a:spcPct val="0"/>
        </a:spcAft>
        <a:defRPr sz="2000" b="1">
          <a:solidFill>
            <a:schemeClr val="accent1"/>
          </a:solidFill>
          <a:latin typeface="Arial" charset="0"/>
        </a:defRPr>
      </a:lvl6pPr>
      <a:lvl7pPr marL="914400" algn="l" defTabSz="361950" rtl="0" eaLnBrk="1" fontAlgn="base" hangingPunct="1">
        <a:spcBef>
          <a:spcPct val="0"/>
        </a:spcBef>
        <a:spcAft>
          <a:spcPct val="0"/>
        </a:spcAft>
        <a:defRPr sz="2000" b="1">
          <a:solidFill>
            <a:schemeClr val="accent1"/>
          </a:solidFill>
          <a:latin typeface="Arial" charset="0"/>
        </a:defRPr>
      </a:lvl7pPr>
      <a:lvl8pPr marL="1371600" algn="l" defTabSz="361950" rtl="0" eaLnBrk="1" fontAlgn="base" hangingPunct="1">
        <a:spcBef>
          <a:spcPct val="0"/>
        </a:spcBef>
        <a:spcAft>
          <a:spcPct val="0"/>
        </a:spcAft>
        <a:defRPr sz="2000" b="1">
          <a:solidFill>
            <a:schemeClr val="accent1"/>
          </a:solidFill>
          <a:latin typeface="Arial" charset="0"/>
        </a:defRPr>
      </a:lvl8pPr>
      <a:lvl9pPr marL="1828800" algn="l" defTabSz="361950" rtl="0" eaLnBrk="1" fontAlgn="base" hangingPunct="1">
        <a:spcBef>
          <a:spcPct val="0"/>
        </a:spcBef>
        <a:spcAft>
          <a:spcPct val="0"/>
        </a:spcAft>
        <a:defRPr sz="2000" b="1">
          <a:solidFill>
            <a:schemeClr val="accent1"/>
          </a:solidFill>
          <a:latin typeface="Arial" charset="0"/>
        </a:defRPr>
      </a:lvl9pPr>
    </p:titleStyle>
    <p:bodyStyle>
      <a:lvl1pPr marL="269875" indent="-269875" algn="l" defTabSz="457200" rtl="0" eaLnBrk="0" fontAlgn="base" hangingPunct="0">
        <a:spcBef>
          <a:spcPts val="1000"/>
        </a:spcBef>
        <a:spcAft>
          <a:spcPct val="0"/>
        </a:spcAft>
        <a:buClr>
          <a:srgbClr val="A7A9AC"/>
        </a:buClr>
        <a:buSzPct val="100000"/>
        <a:buFont typeface="Narkisim" charset="0"/>
        <a:buChar char="•"/>
        <a:defRPr>
          <a:solidFill>
            <a:srgbClr val="000000"/>
          </a:solidFill>
          <a:latin typeface="+mn-lt"/>
          <a:ea typeface="+mn-ea"/>
          <a:cs typeface="+mn-cs"/>
        </a:defRPr>
      </a:lvl1pPr>
      <a:lvl2pPr marL="539750" indent="-269875" algn="l" defTabSz="457200" rtl="0" eaLnBrk="0" fontAlgn="base" hangingPunct="0">
        <a:spcBef>
          <a:spcPts val="500"/>
        </a:spcBef>
        <a:spcAft>
          <a:spcPct val="0"/>
        </a:spcAft>
        <a:buClr>
          <a:srgbClr val="A7A9AC"/>
        </a:buClr>
        <a:buSzPct val="100000"/>
        <a:buChar char="–"/>
        <a:defRPr>
          <a:solidFill>
            <a:srgbClr val="000000"/>
          </a:solidFill>
          <a:latin typeface="+mn-lt"/>
        </a:defRPr>
      </a:lvl2pPr>
      <a:lvl3pPr marL="809625" indent="-269875" algn="l" defTabSz="457200" rtl="0" eaLnBrk="0" fontAlgn="base" hangingPunct="0">
        <a:spcBef>
          <a:spcPts val="500"/>
        </a:spcBef>
        <a:spcAft>
          <a:spcPct val="0"/>
        </a:spcAft>
        <a:buClr>
          <a:srgbClr val="A7A9AC"/>
        </a:buClr>
        <a:buSzPct val="100000"/>
        <a:buChar char="•"/>
        <a:defRPr>
          <a:solidFill>
            <a:srgbClr val="000000"/>
          </a:solidFill>
          <a:latin typeface="+mn-lt"/>
        </a:defRPr>
      </a:lvl3pPr>
      <a:lvl4pPr marL="1079500" indent="-269875" algn="l" defTabSz="457200" rtl="0" eaLnBrk="0" fontAlgn="base" hangingPunct="0">
        <a:spcBef>
          <a:spcPts val="500"/>
        </a:spcBef>
        <a:spcAft>
          <a:spcPct val="0"/>
        </a:spcAft>
        <a:buClr>
          <a:srgbClr val="A7A9AC"/>
        </a:buClr>
        <a:buSzPct val="100000"/>
        <a:buChar char="–"/>
        <a:defRPr>
          <a:solidFill>
            <a:srgbClr val="000000"/>
          </a:solidFill>
          <a:latin typeface="+mn-lt"/>
        </a:defRPr>
      </a:lvl4pPr>
      <a:lvl5pPr marL="1349375" indent="-268288" algn="l" defTabSz="457200" rtl="0" eaLnBrk="0" fontAlgn="base" hangingPunct="0">
        <a:spcBef>
          <a:spcPts val="500"/>
        </a:spcBef>
        <a:spcAft>
          <a:spcPct val="0"/>
        </a:spcAft>
        <a:buClr>
          <a:srgbClr val="A7A9AC"/>
        </a:buClr>
        <a:buSzPct val="100000"/>
        <a:buChar char="•"/>
        <a:defRPr>
          <a:solidFill>
            <a:srgbClr val="000000"/>
          </a:solidFill>
          <a:latin typeface="+mn-lt"/>
        </a:defRPr>
      </a:lvl5pPr>
      <a:lvl6pPr marL="1817688" indent="-268288" algn="l" defTabSz="457200" rtl="0" eaLnBrk="1" fontAlgn="base" hangingPunct="1">
        <a:spcBef>
          <a:spcPct val="25000"/>
        </a:spcBef>
        <a:spcAft>
          <a:spcPct val="0"/>
        </a:spcAft>
        <a:buClr>
          <a:schemeClr val="accent2"/>
        </a:buClr>
        <a:buSzPct val="100000"/>
        <a:buChar char="•"/>
        <a:defRPr>
          <a:solidFill>
            <a:schemeClr val="tx1"/>
          </a:solidFill>
          <a:latin typeface="+mn-lt"/>
        </a:defRPr>
      </a:lvl6pPr>
      <a:lvl7pPr marL="2274888" indent="-268288" algn="l" defTabSz="457200" rtl="0" eaLnBrk="1" fontAlgn="base" hangingPunct="1">
        <a:spcBef>
          <a:spcPct val="25000"/>
        </a:spcBef>
        <a:spcAft>
          <a:spcPct val="0"/>
        </a:spcAft>
        <a:buClr>
          <a:schemeClr val="accent2"/>
        </a:buClr>
        <a:buSzPct val="100000"/>
        <a:buChar char="•"/>
        <a:defRPr>
          <a:solidFill>
            <a:schemeClr val="tx1"/>
          </a:solidFill>
          <a:latin typeface="+mn-lt"/>
        </a:defRPr>
      </a:lvl7pPr>
      <a:lvl8pPr marL="2732088" indent="-268288" algn="l" defTabSz="457200" rtl="0" eaLnBrk="1" fontAlgn="base" hangingPunct="1">
        <a:spcBef>
          <a:spcPct val="25000"/>
        </a:spcBef>
        <a:spcAft>
          <a:spcPct val="0"/>
        </a:spcAft>
        <a:buClr>
          <a:schemeClr val="accent2"/>
        </a:buClr>
        <a:buSzPct val="100000"/>
        <a:buChar char="•"/>
        <a:defRPr>
          <a:solidFill>
            <a:schemeClr val="tx1"/>
          </a:solidFill>
          <a:latin typeface="+mn-lt"/>
        </a:defRPr>
      </a:lvl8pPr>
      <a:lvl9pPr marL="3189288" indent="-268288" algn="l" defTabSz="457200" rtl="0" eaLnBrk="1" fontAlgn="base" hangingPunct="1">
        <a:spcBef>
          <a:spcPct val="25000"/>
        </a:spcBef>
        <a:spcAft>
          <a:spcPct val="0"/>
        </a:spcAft>
        <a:buClr>
          <a:schemeClr val="accent2"/>
        </a:buClr>
        <a:buSzPct val="100000"/>
        <a:buChar char="•"/>
        <a:defRPr>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Layout" Target="../slideLayouts/slideLayout2.xml"/><Relationship Id="rId5" Type="http://schemas.openxmlformats.org/officeDocument/2006/relationships/image" Target="../media/image24.jpeg"/><Relationship Id="rId4" Type="http://schemas.openxmlformats.org/officeDocument/2006/relationships/image" Target="../media/image2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jpeg"/><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7.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extLst>
          </p:cNvPr>
          <p:cNvSpPr>
            <a:spLocks noGrp="1"/>
          </p:cNvSpPr>
          <p:nvPr>
            <p:ph type="title"/>
          </p:nvPr>
        </p:nvSpPr>
        <p:spPr>
          <a:xfrm>
            <a:off x="380656" y="345003"/>
            <a:ext cx="11058869" cy="711200"/>
          </a:xfrm>
        </p:spPr>
        <p:txBody>
          <a:bodyPr>
            <a:scene3d>
              <a:camera prst="orthographicFront"/>
              <a:lightRig rig="threePt" dir="t"/>
            </a:scene3d>
            <a:sp3d/>
          </a:bodyPr>
          <a:lstStyle/>
          <a:p>
            <a:pPr eaLnBrk="1" fontAlgn="auto" hangingPunct="1">
              <a:spcAft>
                <a:spcPts val="0"/>
              </a:spcAft>
              <a:defRPr/>
            </a:pPr>
            <a:r>
              <a:rPr lang="en-US" sz="3600" dirty="0" smtClean="0">
                <a:latin typeface="+mn-lt"/>
              </a:rPr>
              <a:t>Ontologies ‘101’ - </a:t>
            </a:r>
            <a:r>
              <a:rPr lang="en-US" sz="3600" dirty="0">
                <a:latin typeface="+mn-lt"/>
              </a:rPr>
              <a:t>M. Balduccini</a:t>
            </a:r>
          </a:p>
        </p:txBody>
      </p:sp>
      <p:sp>
        <p:nvSpPr>
          <p:cNvPr id="92162" name="Slide Number Placeholder 3"/>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ts val="1000"/>
              </a:spcBef>
              <a:buSzPct val="125000"/>
              <a:buFont typeface="Arial" charset="0"/>
              <a:buChar char="•"/>
              <a:defRPr sz="2800">
                <a:solidFill>
                  <a:schemeClr val="tx1"/>
                </a:solidFill>
                <a:latin typeface="Arial" charset="0"/>
              </a:defRPr>
            </a:lvl1pPr>
            <a:lvl2pPr marL="742950" indent="-285750">
              <a:lnSpc>
                <a:spcPct val="90000"/>
              </a:lnSpc>
              <a:spcBef>
                <a:spcPts val="500"/>
              </a:spcBef>
              <a:buFont typeface="Courier New" charset="0"/>
              <a:buChar char="o"/>
              <a:defRPr sz="2400">
                <a:solidFill>
                  <a:schemeClr val="tx1"/>
                </a:solidFill>
                <a:latin typeface="Arial" charset="0"/>
              </a:defRPr>
            </a:lvl2pPr>
            <a:lvl3pPr marL="1143000" indent="-228600">
              <a:lnSpc>
                <a:spcPct val="90000"/>
              </a:lnSpc>
              <a:spcBef>
                <a:spcPts val="500"/>
              </a:spcBef>
              <a:buFont typeface="Wingdings" charset="2"/>
              <a:buChar char="§"/>
              <a:defRPr sz="2000">
                <a:solidFill>
                  <a:schemeClr val="tx1"/>
                </a:solidFill>
                <a:latin typeface="Arial" charset="0"/>
              </a:defRPr>
            </a:lvl3pPr>
            <a:lvl4pPr marL="1600200" indent="-228600">
              <a:lnSpc>
                <a:spcPct val="90000"/>
              </a:lnSpc>
              <a:spcBef>
                <a:spcPts val="500"/>
              </a:spcBef>
              <a:buFont typeface="Arial" charset="0"/>
              <a:buChar char="•"/>
              <a:defRPr>
                <a:solidFill>
                  <a:schemeClr val="tx1"/>
                </a:solidFill>
                <a:latin typeface="Arial" charset="0"/>
              </a:defRPr>
            </a:lvl4pPr>
            <a:lvl5pPr marL="2057400" indent="-228600">
              <a:lnSpc>
                <a:spcPct val="90000"/>
              </a:lnSpc>
              <a:spcBef>
                <a:spcPts val="500"/>
              </a:spcBef>
              <a:buFont typeface="Arial" charset="0"/>
              <a:buChar char="•"/>
              <a:defRPr>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Arial" charset="0"/>
              </a:defRPr>
            </a:lvl9pPr>
          </a:lstStyle>
          <a:p>
            <a:pPr fontAlgn="base">
              <a:lnSpc>
                <a:spcPct val="100000"/>
              </a:lnSpc>
              <a:spcBef>
                <a:spcPct val="0"/>
              </a:spcBef>
              <a:spcAft>
                <a:spcPct val="0"/>
              </a:spcAft>
              <a:buSzTx/>
              <a:buFontTx/>
              <a:buNone/>
            </a:pPr>
            <a:fld id="{2B37954B-8A22-A444-8971-C18F3C39715A}" type="slidenum">
              <a:rPr altLang="en-US" sz="1400">
                <a:solidFill>
                  <a:srgbClr val="339966"/>
                </a:solidFill>
                <a:latin typeface="Calibri" charset="0"/>
              </a:rPr>
              <a:pPr fontAlgn="base">
                <a:lnSpc>
                  <a:spcPct val="100000"/>
                </a:lnSpc>
                <a:spcBef>
                  <a:spcPct val="0"/>
                </a:spcBef>
                <a:spcAft>
                  <a:spcPct val="0"/>
                </a:spcAft>
                <a:buSzTx/>
                <a:buFontTx/>
                <a:buNone/>
              </a:pPr>
              <a:t>1</a:t>
            </a:fld>
            <a:endParaRPr altLang="en-US" sz="1400">
              <a:solidFill>
                <a:srgbClr val="339966"/>
              </a:solidFill>
              <a:latin typeface="Calibri" charset="0"/>
            </a:endParaRPr>
          </a:p>
        </p:txBody>
      </p:sp>
      <p:sp>
        <p:nvSpPr>
          <p:cNvPr id="92163" name="Content Placeholder 2"/>
          <p:cNvSpPr txBox="1">
            <a:spLocks/>
          </p:cNvSpPr>
          <p:nvPr/>
        </p:nvSpPr>
        <p:spPr bwMode="auto">
          <a:xfrm>
            <a:off x="96838" y="787400"/>
            <a:ext cx="4864100" cy="461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28600" indent="-228600">
              <a:lnSpc>
                <a:spcPct val="90000"/>
              </a:lnSpc>
              <a:spcBef>
                <a:spcPts val="1000"/>
              </a:spcBef>
              <a:buSzPct val="125000"/>
              <a:buFont typeface="Arial" charset="0"/>
              <a:buChar char="•"/>
              <a:defRPr sz="2800">
                <a:solidFill>
                  <a:schemeClr val="tx1"/>
                </a:solidFill>
                <a:latin typeface="Arial" charset="0"/>
              </a:defRPr>
            </a:lvl1pPr>
            <a:lvl2pPr marL="685800" indent="-228600">
              <a:lnSpc>
                <a:spcPct val="90000"/>
              </a:lnSpc>
              <a:spcBef>
                <a:spcPts val="500"/>
              </a:spcBef>
              <a:buFont typeface="Courier New" charset="0"/>
              <a:buChar char="o"/>
              <a:defRPr sz="2400">
                <a:solidFill>
                  <a:schemeClr val="tx1"/>
                </a:solidFill>
                <a:latin typeface="Arial" charset="0"/>
              </a:defRPr>
            </a:lvl2pPr>
            <a:lvl3pPr marL="1143000" indent="-228600">
              <a:lnSpc>
                <a:spcPct val="90000"/>
              </a:lnSpc>
              <a:spcBef>
                <a:spcPts val="500"/>
              </a:spcBef>
              <a:buFont typeface="Wingdings" charset="2"/>
              <a:buChar char="§"/>
              <a:defRPr sz="2000">
                <a:solidFill>
                  <a:schemeClr val="tx1"/>
                </a:solidFill>
                <a:latin typeface="Arial" charset="0"/>
              </a:defRPr>
            </a:lvl3pPr>
            <a:lvl4pPr marL="1600200" indent="-228600">
              <a:lnSpc>
                <a:spcPct val="90000"/>
              </a:lnSpc>
              <a:spcBef>
                <a:spcPts val="500"/>
              </a:spcBef>
              <a:buFont typeface="Arial" charset="0"/>
              <a:buChar char="•"/>
              <a:defRPr>
                <a:solidFill>
                  <a:schemeClr val="tx1"/>
                </a:solidFill>
                <a:latin typeface="Arial" charset="0"/>
              </a:defRPr>
            </a:lvl4pPr>
            <a:lvl5pPr marL="2057400" indent="-228600">
              <a:lnSpc>
                <a:spcPct val="90000"/>
              </a:lnSpc>
              <a:spcBef>
                <a:spcPts val="500"/>
              </a:spcBef>
              <a:buFont typeface="Arial" charset="0"/>
              <a:buChar char="•"/>
              <a:defRPr>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Arial" charset="0"/>
              </a:defRPr>
            </a:lvl9pPr>
          </a:lstStyle>
          <a:p>
            <a:pPr eaLnBrk="1" hangingPunct="1"/>
            <a:endParaRPr lang="en-US" altLang="en-US" sz="240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extLst>
          </p:cNvPr>
          <p:cNvSpPr>
            <a:spLocks noGrp="1"/>
          </p:cNvSpPr>
          <p:nvPr>
            <p:ph type="title"/>
          </p:nvPr>
        </p:nvSpPr>
        <p:spPr/>
        <p:txBody>
          <a:bodyPr>
            <a:scene3d>
              <a:camera prst="orthographicFront"/>
              <a:lightRig rig="threePt" dir="t"/>
            </a:scene3d>
            <a:sp3d/>
          </a:bodyPr>
          <a:lstStyle/>
          <a:p>
            <a:pPr eaLnBrk="1" fontAlgn="auto" hangingPunct="1">
              <a:spcAft>
                <a:spcPts val="0"/>
              </a:spcAft>
              <a:defRPr/>
            </a:pPr>
            <a:r>
              <a:rPr lang="en-US" sz="3600" dirty="0" smtClean="0">
                <a:latin typeface="+mn-lt"/>
              </a:rPr>
              <a:t>Ontologies: What They Are</a:t>
            </a:r>
            <a:endParaRPr lang="en-US" sz="3600" dirty="0">
              <a:latin typeface="+mn-lt"/>
            </a:endParaRPr>
          </a:p>
        </p:txBody>
      </p:sp>
      <p:sp>
        <p:nvSpPr>
          <p:cNvPr id="3" name="Content Placeholder 2"/>
          <p:cNvSpPr>
            <a:spLocks noGrp="1"/>
          </p:cNvSpPr>
          <p:nvPr>
            <p:ph idx="1"/>
          </p:nvPr>
        </p:nvSpPr>
        <p:spPr/>
        <p:txBody>
          <a:bodyPr/>
          <a:lstStyle/>
          <a:p>
            <a:endParaRPr lang="en-US" dirty="0" smtClean="0"/>
          </a:p>
          <a:p>
            <a:r>
              <a:rPr lang="en-US" dirty="0" smtClean="0"/>
              <a:t>A model/conceptualization of a domain of interest</a:t>
            </a:r>
          </a:p>
          <a:p>
            <a:endParaRPr lang="en-US" dirty="0" smtClean="0"/>
          </a:p>
          <a:p>
            <a:r>
              <a:rPr lang="en-US" dirty="0" smtClean="0"/>
              <a:t>Formal</a:t>
            </a:r>
          </a:p>
          <a:p>
            <a:pPr lvl="1"/>
            <a:r>
              <a:rPr lang="en-US" dirty="0" smtClean="0"/>
              <a:t>Knowledge encoded in a formal language</a:t>
            </a:r>
          </a:p>
          <a:p>
            <a:pPr lvl="1"/>
            <a:r>
              <a:rPr lang="en-US" dirty="0" smtClean="0"/>
              <a:t>Deriving new knowledge: precisely defined</a:t>
            </a:r>
          </a:p>
        </p:txBody>
      </p:sp>
      <p:sp>
        <p:nvSpPr>
          <p:cNvPr id="92162" name="Slide Number Placeholder 3"/>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ts val="1000"/>
              </a:spcBef>
              <a:buSzPct val="125000"/>
              <a:buFont typeface="Arial" charset="0"/>
              <a:buChar char="•"/>
              <a:defRPr sz="2800">
                <a:solidFill>
                  <a:schemeClr val="tx1"/>
                </a:solidFill>
                <a:latin typeface="Arial" charset="0"/>
              </a:defRPr>
            </a:lvl1pPr>
            <a:lvl2pPr marL="742950" indent="-285750">
              <a:lnSpc>
                <a:spcPct val="90000"/>
              </a:lnSpc>
              <a:spcBef>
                <a:spcPts val="500"/>
              </a:spcBef>
              <a:buFont typeface="Courier New" charset="0"/>
              <a:buChar char="o"/>
              <a:defRPr sz="2400">
                <a:solidFill>
                  <a:schemeClr val="tx1"/>
                </a:solidFill>
                <a:latin typeface="Arial" charset="0"/>
              </a:defRPr>
            </a:lvl2pPr>
            <a:lvl3pPr marL="1143000" indent="-228600">
              <a:lnSpc>
                <a:spcPct val="90000"/>
              </a:lnSpc>
              <a:spcBef>
                <a:spcPts val="500"/>
              </a:spcBef>
              <a:buFont typeface="Wingdings" charset="2"/>
              <a:buChar char="§"/>
              <a:defRPr sz="2000">
                <a:solidFill>
                  <a:schemeClr val="tx1"/>
                </a:solidFill>
                <a:latin typeface="Arial" charset="0"/>
              </a:defRPr>
            </a:lvl3pPr>
            <a:lvl4pPr marL="1600200" indent="-228600">
              <a:lnSpc>
                <a:spcPct val="90000"/>
              </a:lnSpc>
              <a:spcBef>
                <a:spcPts val="500"/>
              </a:spcBef>
              <a:buFont typeface="Arial" charset="0"/>
              <a:buChar char="•"/>
              <a:defRPr>
                <a:solidFill>
                  <a:schemeClr val="tx1"/>
                </a:solidFill>
                <a:latin typeface="Arial" charset="0"/>
              </a:defRPr>
            </a:lvl4pPr>
            <a:lvl5pPr marL="2057400" indent="-228600">
              <a:lnSpc>
                <a:spcPct val="90000"/>
              </a:lnSpc>
              <a:spcBef>
                <a:spcPts val="500"/>
              </a:spcBef>
              <a:buFont typeface="Arial" charset="0"/>
              <a:buChar char="•"/>
              <a:defRPr>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Arial" charset="0"/>
              </a:defRPr>
            </a:lvl9pPr>
          </a:lstStyle>
          <a:p>
            <a:pPr fontAlgn="base">
              <a:lnSpc>
                <a:spcPct val="100000"/>
              </a:lnSpc>
              <a:spcBef>
                <a:spcPct val="0"/>
              </a:spcBef>
              <a:spcAft>
                <a:spcPct val="0"/>
              </a:spcAft>
              <a:buSzTx/>
              <a:buFontTx/>
              <a:buNone/>
            </a:pPr>
            <a:fld id="{2B37954B-8A22-A444-8971-C18F3C39715A}" type="slidenum">
              <a:rPr altLang="en-US" sz="1400">
                <a:solidFill>
                  <a:srgbClr val="339966"/>
                </a:solidFill>
                <a:latin typeface="Calibri" charset="0"/>
              </a:rPr>
              <a:pPr fontAlgn="base">
                <a:lnSpc>
                  <a:spcPct val="100000"/>
                </a:lnSpc>
                <a:spcBef>
                  <a:spcPct val="0"/>
                </a:spcBef>
                <a:spcAft>
                  <a:spcPct val="0"/>
                </a:spcAft>
                <a:buSzTx/>
                <a:buFontTx/>
                <a:buNone/>
              </a:pPr>
              <a:t>2</a:t>
            </a:fld>
            <a:endParaRPr altLang="en-US" sz="1400">
              <a:solidFill>
                <a:srgbClr val="339966"/>
              </a:solidFill>
              <a:latin typeface="Calibri"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438745" y="591072"/>
            <a:ext cx="1498600" cy="1998133"/>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54062" y="4634822"/>
            <a:ext cx="2016676" cy="1464491"/>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08491" y="3092389"/>
            <a:ext cx="1682653" cy="3084865"/>
          </a:xfrm>
          <a:prstGeom prst="rect">
            <a:avLst/>
          </a:prstGeom>
        </p:spPr>
      </p:pic>
      <p:pic>
        <p:nvPicPr>
          <p:cNvPr id="5"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63583" y="4581256"/>
            <a:ext cx="2905125" cy="157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3593474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Rectangle 69"/>
          <p:cNvSpPr/>
          <p:nvPr/>
        </p:nvSpPr>
        <p:spPr>
          <a:xfrm>
            <a:off x="0" y="3956437"/>
            <a:ext cx="12192000" cy="212263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p:cNvSpPr/>
          <p:nvPr/>
        </p:nvSpPr>
        <p:spPr>
          <a:xfrm>
            <a:off x="0" y="2430123"/>
            <a:ext cx="12192000" cy="1551741"/>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p:cNvSpPr/>
          <p:nvPr/>
        </p:nvSpPr>
        <p:spPr>
          <a:xfrm>
            <a:off x="0" y="1016535"/>
            <a:ext cx="12192000" cy="141238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extLst>
          </p:cNvPr>
          <p:cNvSpPr>
            <a:spLocks noGrp="1"/>
          </p:cNvSpPr>
          <p:nvPr>
            <p:ph type="title"/>
          </p:nvPr>
        </p:nvSpPr>
        <p:spPr/>
        <p:txBody>
          <a:bodyPr>
            <a:scene3d>
              <a:camera prst="orthographicFront"/>
              <a:lightRig rig="threePt" dir="t"/>
            </a:scene3d>
            <a:sp3d/>
          </a:bodyPr>
          <a:lstStyle/>
          <a:p>
            <a:pPr eaLnBrk="1" fontAlgn="auto" hangingPunct="1">
              <a:spcAft>
                <a:spcPts val="0"/>
              </a:spcAft>
              <a:defRPr/>
            </a:pPr>
            <a:r>
              <a:rPr lang="en-US" sz="3600" dirty="0" smtClean="0">
                <a:latin typeface="+mn-lt"/>
              </a:rPr>
              <a:t>Ontologies: Main Components</a:t>
            </a:r>
            <a:endParaRPr lang="en-US" sz="3600" dirty="0">
              <a:latin typeface="+mn-lt"/>
            </a:endParaRPr>
          </a:p>
        </p:txBody>
      </p:sp>
      <p:sp>
        <p:nvSpPr>
          <p:cNvPr id="3" name="Content Placeholder 2"/>
          <p:cNvSpPr>
            <a:spLocks noGrp="1"/>
          </p:cNvSpPr>
          <p:nvPr>
            <p:ph idx="1"/>
          </p:nvPr>
        </p:nvSpPr>
        <p:spPr/>
        <p:txBody>
          <a:bodyPr/>
          <a:lstStyle/>
          <a:p>
            <a:r>
              <a:rPr lang="en-US" b="1" dirty="0" smtClean="0"/>
              <a:t>Classes</a:t>
            </a:r>
          </a:p>
          <a:p>
            <a:pPr lvl="1"/>
            <a:r>
              <a:rPr lang="en-US" dirty="0" smtClean="0"/>
              <a:t>Sets/Categories of objects of interest</a:t>
            </a:r>
          </a:p>
          <a:p>
            <a:pPr lvl="1"/>
            <a:endParaRPr lang="en-US" dirty="0" smtClean="0"/>
          </a:p>
          <a:p>
            <a:r>
              <a:rPr lang="en-US" b="1" dirty="0" smtClean="0"/>
              <a:t>Objects/Individuals</a:t>
            </a:r>
          </a:p>
          <a:p>
            <a:pPr lvl="1"/>
            <a:r>
              <a:rPr lang="en-US" dirty="0" smtClean="0"/>
              <a:t>Elements of a class</a:t>
            </a:r>
          </a:p>
          <a:p>
            <a:pPr lvl="1"/>
            <a:r>
              <a:rPr lang="en-US" dirty="0" smtClean="0"/>
              <a:t>Specific, concrete objects of the domain</a:t>
            </a:r>
          </a:p>
          <a:p>
            <a:pPr lvl="1"/>
            <a:endParaRPr lang="en-US" dirty="0" smtClean="0"/>
          </a:p>
          <a:p>
            <a:r>
              <a:rPr lang="en-US" b="1" dirty="0" smtClean="0"/>
              <a:t>Relations/Properties/Attributes</a:t>
            </a:r>
          </a:p>
          <a:p>
            <a:pPr lvl="1"/>
            <a:r>
              <a:rPr lang="en-US" dirty="0" smtClean="0"/>
              <a:t>Define what objects are like</a:t>
            </a:r>
          </a:p>
          <a:p>
            <a:pPr lvl="1"/>
            <a:r>
              <a:rPr lang="en-US" dirty="0" smtClean="0"/>
              <a:t>Relationships between objects</a:t>
            </a:r>
          </a:p>
          <a:p>
            <a:pPr lvl="1"/>
            <a:r>
              <a:rPr lang="en-US" dirty="0" smtClean="0"/>
              <a:t>Properties/attributes of an object</a:t>
            </a:r>
          </a:p>
        </p:txBody>
      </p:sp>
      <p:sp>
        <p:nvSpPr>
          <p:cNvPr id="92162" name="Slide Number Placeholder 3"/>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ts val="1000"/>
              </a:spcBef>
              <a:buSzPct val="125000"/>
              <a:buFont typeface="Arial" charset="0"/>
              <a:buChar char="•"/>
              <a:defRPr sz="2800">
                <a:solidFill>
                  <a:schemeClr val="tx1"/>
                </a:solidFill>
                <a:latin typeface="Arial" charset="0"/>
              </a:defRPr>
            </a:lvl1pPr>
            <a:lvl2pPr marL="742950" indent="-285750">
              <a:lnSpc>
                <a:spcPct val="90000"/>
              </a:lnSpc>
              <a:spcBef>
                <a:spcPts val="500"/>
              </a:spcBef>
              <a:buFont typeface="Courier New" charset="0"/>
              <a:buChar char="o"/>
              <a:defRPr sz="2400">
                <a:solidFill>
                  <a:schemeClr val="tx1"/>
                </a:solidFill>
                <a:latin typeface="Arial" charset="0"/>
              </a:defRPr>
            </a:lvl2pPr>
            <a:lvl3pPr marL="1143000" indent="-228600">
              <a:lnSpc>
                <a:spcPct val="90000"/>
              </a:lnSpc>
              <a:spcBef>
                <a:spcPts val="500"/>
              </a:spcBef>
              <a:buFont typeface="Wingdings" charset="2"/>
              <a:buChar char="§"/>
              <a:defRPr sz="2000">
                <a:solidFill>
                  <a:schemeClr val="tx1"/>
                </a:solidFill>
                <a:latin typeface="Arial" charset="0"/>
              </a:defRPr>
            </a:lvl3pPr>
            <a:lvl4pPr marL="1600200" indent="-228600">
              <a:lnSpc>
                <a:spcPct val="90000"/>
              </a:lnSpc>
              <a:spcBef>
                <a:spcPts val="500"/>
              </a:spcBef>
              <a:buFont typeface="Arial" charset="0"/>
              <a:buChar char="•"/>
              <a:defRPr>
                <a:solidFill>
                  <a:schemeClr val="tx1"/>
                </a:solidFill>
                <a:latin typeface="Arial" charset="0"/>
              </a:defRPr>
            </a:lvl4pPr>
            <a:lvl5pPr marL="2057400" indent="-228600">
              <a:lnSpc>
                <a:spcPct val="90000"/>
              </a:lnSpc>
              <a:spcBef>
                <a:spcPts val="500"/>
              </a:spcBef>
              <a:buFont typeface="Arial" charset="0"/>
              <a:buChar char="•"/>
              <a:defRPr>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Arial" charset="0"/>
              </a:defRPr>
            </a:lvl9pPr>
          </a:lstStyle>
          <a:p>
            <a:pPr fontAlgn="base">
              <a:lnSpc>
                <a:spcPct val="100000"/>
              </a:lnSpc>
              <a:spcBef>
                <a:spcPct val="0"/>
              </a:spcBef>
              <a:spcAft>
                <a:spcPct val="0"/>
              </a:spcAft>
              <a:buSzTx/>
              <a:buFontTx/>
              <a:buNone/>
            </a:pPr>
            <a:fld id="{2B37954B-8A22-A444-8971-C18F3C39715A}" type="slidenum">
              <a:rPr altLang="en-US" sz="1400">
                <a:solidFill>
                  <a:srgbClr val="339966"/>
                </a:solidFill>
                <a:latin typeface="Calibri" charset="0"/>
              </a:rPr>
              <a:pPr fontAlgn="base">
                <a:lnSpc>
                  <a:spcPct val="100000"/>
                </a:lnSpc>
                <a:spcBef>
                  <a:spcPct val="0"/>
                </a:spcBef>
                <a:spcAft>
                  <a:spcPct val="0"/>
                </a:spcAft>
                <a:buSzTx/>
                <a:buFontTx/>
                <a:buNone/>
              </a:pPr>
              <a:t>3</a:t>
            </a:fld>
            <a:endParaRPr altLang="en-US" sz="1400">
              <a:solidFill>
                <a:srgbClr val="339966"/>
              </a:solidFill>
              <a:latin typeface="Calibri" charset="0"/>
            </a:endParaRPr>
          </a:p>
        </p:txBody>
      </p:sp>
      <p:grpSp>
        <p:nvGrpSpPr>
          <p:cNvPr id="67" name="Group 66"/>
          <p:cNvGrpSpPr/>
          <p:nvPr/>
        </p:nvGrpSpPr>
        <p:grpSpPr>
          <a:xfrm>
            <a:off x="7566859" y="1059405"/>
            <a:ext cx="4489674" cy="4784740"/>
            <a:chOff x="7566859" y="1059405"/>
            <a:chExt cx="4489674" cy="4784740"/>
          </a:xfrm>
        </p:grpSpPr>
        <p:grpSp>
          <p:nvGrpSpPr>
            <p:cNvPr id="22" name="Group 21"/>
            <p:cNvGrpSpPr/>
            <p:nvPr/>
          </p:nvGrpSpPr>
          <p:grpSpPr>
            <a:xfrm>
              <a:off x="8152342" y="1059405"/>
              <a:ext cx="3572934" cy="1318023"/>
              <a:chOff x="8238067" y="365125"/>
              <a:chExt cx="3572934" cy="1318023"/>
            </a:xfrm>
          </p:grpSpPr>
          <p:sp>
            <p:nvSpPr>
              <p:cNvPr id="5" name="Rounded Rectangle 4"/>
              <p:cNvSpPr/>
              <p:nvPr/>
            </p:nvSpPr>
            <p:spPr>
              <a:xfrm>
                <a:off x="9762067" y="365125"/>
                <a:ext cx="1126066" cy="28680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smtClean="0"/>
                  <a:t>Computer</a:t>
                </a:r>
                <a:endParaRPr lang="en-US" sz="900" dirty="0"/>
              </a:p>
            </p:txBody>
          </p:sp>
          <p:sp>
            <p:nvSpPr>
              <p:cNvPr id="8" name="Rounded Rectangle 7"/>
              <p:cNvSpPr/>
              <p:nvPr/>
            </p:nvSpPr>
            <p:spPr>
              <a:xfrm>
                <a:off x="8864601" y="932921"/>
                <a:ext cx="1126066" cy="28680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smtClean="0"/>
                  <a:t>Laptop</a:t>
                </a:r>
                <a:endParaRPr lang="en-US" sz="900" dirty="0"/>
              </a:p>
            </p:txBody>
          </p:sp>
          <p:sp>
            <p:nvSpPr>
              <p:cNvPr id="9" name="Rounded Rectangle 8"/>
              <p:cNvSpPr/>
              <p:nvPr/>
            </p:nvSpPr>
            <p:spPr>
              <a:xfrm>
                <a:off x="10684935" y="930011"/>
                <a:ext cx="1126066" cy="28680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smtClean="0"/>
                  <a:t>Mainframe</a:t>
                </a:r>
                <a:endParaRPr lang="en-US" sz="900" dirty="0"/>
              </a:p>
            </p:txBody>
          </p:sp>
          <p:sp>
            <p:nvSpPr>
              <p:cNvPr id="10" name="Rounded Rectangle 9"/>
              <p:cNvSpPr/>
              <p:nvPr/>
            </p:nvSpPr>
            <p:spPr>
              <a:xfrm>
                <a:off x="8238067" y="1396340"/>
                <a:ext cx="1126066" cy="28680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smtClean="0"/>
                  <a:t>Gaming Laptop</a:t>
                </a:r>
                <a:endParaRPr lang="en-US" sz="900" dirty="0"/>
              </a:p>
            </p:txBody>
          </p:sp>
          <p:sp>
            <p:nvSpPr>
              <p:cNvPr id="11" name="Rounded Rectangle 10"/>
              <p:cNvSpPr/>
              <p:nvPr/>
            </p:nvSpPr>
            <p:spPr>
              <a:xfrm>
                <a:off x="9643533" y="1396340"/>
                <a:ext cx="1126066" cy="28680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smtClean="0"/>
                  <a:t>Office Laptop</a:t>
                </a:r>
                <a:endParaRPr lang="en-US" sz="900" dirty="0"/>
              </a:p>
            </p:txBody>
          </p:sp>
          <p:cxnSp>
            <p:nvCxnSpPr>
              <p:cNvPr id="7" name="Straight Connector 6"/>
              <p:cNvCxnSpPr>
                <a:stCxn id="5" idx="2"/>
                <a:endCxn id="8" idx="0"/>
              </p:cNvCxnSpPr>
              <p:nvPr/>
            </p:nvCxnSpPr>
            <p:spPr>
              <a:xfrm flipH="1">
                <a:off x="9427634" y="651933"/>
                <a:ext cx="897466" cy="2809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a:stCxn id="5" idx="2"/>
                <a:endCxn id="9" idx="0"/>
              </p:cNvCxnSpPr>
              <p:nvPr/>
            </p:nvCxnSpPr>
            <p:spPr>
              <a:xfrm>
                <a:off x="10325100" y="651933"/>
                <a:ext cx="922868" cy="27807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a:stCxn id="8" idx="2"/>
                <a:endCxn id="10" idx="0"/>
              </p:cNvCxnSpPr>
              <p:nvPr/>
            </p:nvCxnSpPr>
            <p:spPr>
              <a:xfrm flipH="1">
                <a:off x="8801100" y="1219729"/>
                <a:ext cx="626534" cy="17661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a:stCxn id="8" idx="2"/>
                <a:endCxn id="11" idx="0"/>
              </p:cNvCxnSpPr>
              <p:nvPr/>
            </p:nvCxnSpPr>
            <p:spPr>
              <a:xfrm>
                <a:off x="9427634" y="1219729"/>
                <a:ext cx="778932" cy="17661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10786534" y="630927"/>
                <a:ext cx="681597" cy="246221"/>
              </a:xfrm>
              <a:prstGeom prst="rect">
                <a:avLst/>
              </a:prstGeom>
              <a:noFill/>
            </p:spPr>
            <p:txBody>
              <a:bodyPr wrap="none" rtlCol="0">
                <a:spAutoFit/>
              </a:bodyPr>
              <a:lstStyle/>
              <a:p>
                <a:r>
                  <a:rPr lang="en-US" sz="1000" dirty="0" smtClean="0"/>
                  <a:t>subclass</a:t>
                </a:r>
                <a:endParaRPr lang="en-US" sz="1000" dirty="0"/>
              </a:p>
            </p:txBody>
          </p:sp>
          <p:sp>
            <p:nvSpPr>
              <p:cNvPr id="24" name="TextBox 23"/>
              <p:cNvSpPr txBox="1"/>
              <p:nvPr/>
            </p:nvSpPr>
            <p:spPr>
              <a:xfrm>
                <a:off x="9195828" y="630927"/>
                <a:ext cx="681597" cy="246221"/>
              </a:xfrm>
              <a:prstGeom prst="rect">
                <a:avLst/>
              </a:prstGeom>
              <a:noFill/>
            </p:spPr>
            <p:txBody>
              <a:bodyPr wrap="none" rtlCol="0">
                <a:spAutoFit/>
              </a:bodyPr>
              <a:lstStyle/>
              <a:p>
                <a:r>
                  <a:rPr lang="en-US" sz="1000" dirty="0" smtClean="0"/>
                  <a:t>subclass</a:t>
                </a:r>
                <a:endParaRPr lang="en-US" sz="1000" dirty="0"/>
              </a:p>
            </p:txBody>
          </p:sp>
          <p:sp>
            <p:nvSpPr>
              <p:cNvPr id="25" name="TextBox 24"/>
              <p:cNvSpPr txBox="1"/>
              <p:nvPr/>
            </p:nvSpPr>
            <p:spPr>
              <a:xfrm>
                <a:off x="8392567" y="1160858"/>
                <a:ext cx="681597" cy="246221"/>
              </a:xfrm>
              <a:prstGeom prst="rect">
                <a:avLst/>
              </a:prstGeom>
              <a:noFill/>
            </p:spPr>
            <p:txBody>
              <a:bodyPr wrap="none" rtlCol="0">
                <a:spAutoFit/>
              </a:bodyPr>
              <a:lstStyle/>
              <a:p>
                <a:r>
                  <a:rPr lang="en-US" sz="1000" dirty="0" smtClean="0"/>
                  <a:t>subclass</a:t>
                </a:r>
                <a:endParaRPr lang="en-US" sz="1000" dirty="0"/>
              </a:p>
            </p:txBody>
          </p:sp>
          <p:sp>
            <p:nvSpPr>
              <p:cNvPr id="26" name="TextBox 25"/>
              <p:cNvSpPr txBox="1"/>
              <p:nvPr/>
            </p:nvSpPr>
            <p:spPr>
              <a:xfrm>
                <a:off x="9850937" y="1160858"/>
                <a:ext cx="681597" cy="246221"/>
              </a:xfrm>
              <a:prstGeom prst="rect">
                <a:avLst/>
              </a:prstGeom>
              <a:noFill/>
            </p:spPr>
            <p:txBody>
              <a:bodyPr wrap="none" rtlCol="0">
                <a:spAutoFit/>
              </a:bodyPr>
              <a:lstStyle/>
              <a:p>
                <a:r>
                  <a:rPr lang="en-US" sz="1000" dirty="0" smtClean="0"/>
                  <a:t>subclass</a:t>
                </a:r>
                <a:endParaRPr lang="en-US" sz="1000" dirty="0"/>
              </a:p>
            </p:txBody>
          </p:sp>
        </p:grpSp>
        <p:sp>
          <p:nvSpPr>
            <p:cNvPr id="28" name="Rounded Rectangle 27"/>
            <p:cNvSpPr/>
            <p:nvPr/>
          </p:nvSpPr>
          <p:spPr>
            <a:xfrm>
              <a:off x="8152342" y="3164707"/>
              <a:ext cx="1126066" cy="28680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900" dirty="0" smtClean="0"/>
                <a:t>John’s Laptop</a:t>
              </a:r>
              <a:endParaRPr lang="en-US" sz="900" dirty="0"/>
            </a:p>
          </p:txBody>
        </p:sp>
        <p:sp>
          <p:nvSpPr>
            <p:cNvPr id="29" name="Rounded Rectangle 28"/>
            <p:cNvSpPr/>
            <p:nvPr/>
          </p:nvSpPr>
          <p:spPr>
            <a:xfrm>
              <a:off x="10599209" y="3164707"/>
              <a:ext cx="1126066" cy="28680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900" dirty="0" smtClean="0"/>
                <a:t>SJU’s Server s01</a:t>
              </a:r>
              <a:endParaRPr lang="en-US" sz="900" dirty="0"/>
            </a:p>
          </p:txBody>
        </p:sp>
        <p:cxnSp>
          <p:nvCxnSpPr>
            <p:cNvPr id="30" name="Straight Connector 29"/>
            <p:cNvCxnSpPr>
              <a:stCxn id="10" idx="2"/>
              <a:endCxn id="28" idx="0"/>
            </p:cNvCxnSpPr>
            <p:nvPr/>
          </p:nvCxnSpPr>
          <p:spPr>
            <a:xfrm>
              <a:off x="8715375" y="2377428"/>
              <a:ext cx="0" cy="78727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8660312" y="2670118"/>
              <a:ext cx="391454" cy="246221"/>
            </a:xfrm>
            <a:prstGeom prst="rect">
              <a:avLst/>
            </a:prstGeom>
            <a:noFill/>
          </p:spPr>
          <p:txBody>
            <a:bodyPr wrap="none" rtlCol="0">
              <a:spAutoFit/>
            </a:bodyPr>
            <a:lstStyle/>
            <a:p>
              <a:r>
                <a:rPr lang="en-US" sz="1000" dirty="0" smtClean="0"/>
                <a:t>is-a</a:t>
              </a:r>
              <a:endParaRPr lang="en-US" sz="1000" dirty="0"/>
            </a:p>
          </p:txBody>
        </p:sp>
        <p:cxnSp>
          <p:nvCxnSpPr>
            <p:cNvPr id="34" name="Straight Connector 33"/>
            <p:cNvCxnSpPr>
              <a:stCxn id="9" idx="2"/>
              <a:endCxn id="29" idx="0"/>
            </p:cNvCxnSpPr>
            <p:nvPr/>
          </p:nvCxnSpPr>
          <p:spPr>
            <a:xfrm flipH="1">
              <a:off x="11162242" y="1911099"/>
              <a:ext cx="1" cy="125360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11102046" y="2368972"/>
              <a:ext cx="391454" cy="246221"/>
            </a:xfrm>
            <a:prstGeom prst="rect">
              <a:avLst/>
            </a:prstGeom>
            <a:noFill/>
          </p:spPr>
          <p:txBody>
            <a:bodyPr wrap="none" rtlCol="0">
              <a:spAutoFit/>
            </a:bodyPr>
            <a:lstStyle/>
            <a:p>
              <a:r>
                <a:rPr lang="en-US" sz="1000" dirty="0" smtClean="0"/>
                <a:t>is-a</a:t>
              </a:r>
              <a:endParaRPr lang="en-US" sz="1000" dirty="0"/>
            </a:p>
          </p:txBody>
        </p:sp>
        <p:sp>
          <p:nvSpPr>
            <p:cNvPr id="36" name="Freeform 35"/>
            <p:cNvSpPr/>
            <p:nvPr/>
          </p:nvSpPr>
          <p:spPr>
            <a:xfrm>
              <a:off x="8703735" y="3440776"/>
              <a:ext cx="2458507" cy="687846"/>
            </a:xfrm>
            <a:custGeom>
              <a:avLst/>
              <a:gdLst>
                <a:gd name="connsiteX0" fmla="*/ 0 w 2489200"/>
                <a:gd name="connsiteY0" fmla="*/ 0 h 643475"/>
                <a:gd name="connsiteX1" fmla="*/ 956733 w 2489200"/>
                <a:gd name="connsiteY1" fmla="*/ 643466 h 643475"/>
                <a:gd name="connsiteX2" fmla="*/ 2489200 w 2489200"/>
                <a:gd name="connsiteY2" fmla="*/ 16933 h 643475"/>
              </a:gdLst>
              <a:ahLst/>
              <a:cxnLst>
                <a:cxn ang="0">
                  <a:pos x="connsiteX0" y="connsiteY0"/>
                </a:cxn>
                <a:cxn ang="0">
                  <a:pos x="connsiteX1" y="connsiteY1"/>
                </a:cxn>
                <a:cxn ang="0">
                  <a:pos x="connsiteX2" y="connsiteY2"/>
                </a:cxn>
              </a:cxnLst>
              <a:rect l="l" t="t" r="r" b="b"/>
              <a:pathLst>
                <a:path w="2489200" h="643475">
                  <a:moveTo>
                    <a:pt x="0" y="0"/>
                  </a:moveTo>
                  <a:cubicBezTo>
                    <a:pt x="270933" y="320322"/>
                    <a:pt x="541866" y="640644"/>
                    <a:pt x="956733" y="643466"/>
                  </a:cubicBezTo>
                  <a:cubicBezTo>
                    <a:pt x="1371600" y="646288"/>
                    <a:pt x="2489200" y="16933"/>
                    <a:pt x="2489200" y="16933"/>
                  </a:cubicBezTo>
                </a:path>
              </a:pathLst>
            </a:custGeom>
            <a:noFill/>
            <a:ln w="6350">
              <a:solidFill>
                <a:schemeClr val="tx1"/>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p:cNvSpPr txBox="1"/>
            <p:nvPr/>
          </p:nvSpPr>
          <p:spPr>
            <a:xfrm>
              <a:off x="9149012" y="4115683"/>
              <a:ext cx="1173719" cy="246221"/>
            </a:xfrm>
            <a:prstGeom prst="rect">
              <a:avLst/>
            </a:prstGeom>
            <a:noFill/>
          </p:spPr>
          <p:txBody>
            <a:bodyPr wrap="none" rtlCol="0">
              <a:spAutoFit/>
            </a:bodyPr>
            <a:lstStyle/>
            <a:p>
              <a:r>
                <a:rPr lang="en-US" sz="1000" b="1" dirty="0" smtClean="0"/>
                <a:t>authenticates-to</a:t>
              </a:r>
              <a:endParaRPr lang="en-US" sz="1000" b="1" dirty="0"/>
            </a:p>
          </p:txBody>
        </p:sp>
        <p:sp>
          <p:nvSpPr>
            <p:cNvPr id="44" name="Rounded Rectangle 43"/>
            <p:cNvSpPr/>
            <p:nvPr/>
          </p:nvSpPr>
          <p:spPr>
            <a:xfrm>
              <a:off x="8152342" y="4592372"/>
              <a:ext cx="1126066" cy="286808"/>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900" dirty="0" smtClean="0"/>
                <a:t>8</a:t>
              </a:r>
              <a:endParaRPr lang="en-US" sz="900" dirty="0"/>
            </a:p>
          </p:txBody>
        </p:sp>
        <p:cxnSp>
          <p:nvCxnSpPr>
            <p:cNvPr id="46" name="Straight Connector 45"/>
            <p:cNvCxnSpPr>
              <a:stCxn id="28" idx="2"/>
              <a:endCxn id="44" idx="0"/>
            </p:cNvCxnSpPr>
            <p:nvPr/>
          </p:nvCxnSpPr>
          <p:spPr>
            <a:xfrm>
              <a:off x="8715375" y="3451515"/>
              <a:ext cx="0" cy="1140857"/>
            </a:xfrm>
            <a:prstGeom prst="line">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7566859" y="4078024"/>
              <a:ext cx="1220206" cy="246221"/>
            </a:xfrm>
            <a:prstGeom prst="rect">
              <a:avLst/>
            </a:prstGeom>
            <a:noFill/>
          </p:spPr>
          <p:txBody>
            <a:bodyPr wrap="none" rtlCol="0">
              <a:spAutoFit/>
            </a:bodyPr>
            <a:lstStyle/>
            <a:p>
              <a:r>
                <a:rPr lang="en-US" sz="1000" b="1" dirty="0" smtClean="0"/>
                <a:t>RAM-amount-GB</a:t>
              </a:r>
              <a:endParaRPr lang="en-US" sz="1000" b="1" dirty="0"/>
            </a:p>
          </p:txBody>
        </p:sp>
        <p:sp>
          <p:nvSpPr>
            <p:cNvPr id="51" name="Rounded Rectangle 50"/>
            <p:cNvSpPr/>
            <p:nvPr/>
          </p:nvSpPr>
          <p:spPr>
            <a:xfrm>
              <a:off x="10930467" y="4413275"/>
              <a:ext cx="1126066" cy="28680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900" dirty="0" smtClean="0"/>
                <a:t>Windows Server 2012</a:t>
              </a:r>
              <a:endParaRPr lang="en-US" sz="900" dirty="0"/>
            </a:p>
          </p:txBody>
        </p:sp>
        <p:sp>
          <p:nvSpPr>
            <p:cNvPr id="52" name="Rounded Rectangle 51"/>
            <p:cNvSpPr/>
            <p:nvPr/>
          </p:nvSpPr>
          <p:spPr>
            <a:xfrm>
              <a:off x="10080627" y="5556811"/>
              <a:ext cx="1126066" cy="28680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900" dirty="0"/>
                <a:t>CVE-2012-2897</a:t>
              </a:r>
            </a:p>
          </p:txBody>
        </p:sp>
        <p:cxnSp>
          <p:nvCxnSpPr>
            <p:cNvPr id="53" name="Straight Connector 52"/>
            <p:cNvCxnSpPr>
              <a:stCxn id="52" idx="0"/>
              <a:endCxn id="51" idx="2"/>
            </p:cNvCxnSpPr>
            <p:nvPr/>
          </p:nvCxnSpPr>
          <p:spPr>
            <a:xfrm flipV="1">
              <a:off x="10643660" y="4700083"/>
              <a:ext cx="849840" cy="856728"/>
            </a:xfrm>
            <a:prstGeom prst="line">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a:stCxn id="29" idx="2"/>
              <a:endCxn id="51" idx="0"/>
            </p:cNvCxnSpPr>
            <p:nvPr/>
          </p:nvCxnSpPr>
          <p:spPr>
            <a:xfrm>
              <a:off x="11162242" y="3451515"/>
              <a:ext cx="331258" cy="961760"/>
            </a:xfrm>
            <a:prstGeom prst="line">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9" name="TextBox 58"/>
            <p:cNvSpPr txBox="1"/>
            <p:nvPr/>
          </p:nvSpPr>
          <p:spPr>
            <a:xfrm>
              <a:off x="11347647" y="3980314"/>
              <a:ext cx="631904" cy="246221"/>
            </a:xfrm>
            <a:prstGeom prst="rect">
              <a:avLst/>
            </a:prstGeom>
            <a:noFill/>
          </p:spPr>
          <p:txBody>
            <a:bodyPr wrap="none" rtlCol="0">
              <a:spAutoFit/>
            </a:bodyPr>
            <a:lstStyle/>
            <a:p>
              <a:r>
                <a:rPr lang="en-US" sz="1000" b="1" dirty="0" smtClean="0"/>
                <a:t>has-OS</a:t>
              </a:r>
              <a:endParaRPr lang="en-US" sz="1000" b="1" dirty="0"/>
            </a:p>
          </p:txBody>
        </p:sp>
        <p:sp>
          <p:nvSpPr>
            <p:cNvPr id="60" name="TextBox 59"/>
            <p:cNvSpPr txBox="1"/>
            <p:nvPr/>
          </p:nvSpPr>
          <p:spPr>
            <a:xfrm>
              <a:off x="11034863" y="5008486"/>
              <a:ext cx="596638" cy="246221"/>
            </a:xfrm>
            <a:prstGeom prst="rect">
              <a:avLst/>
            </a:prstGeom>
            <a:noFill/>
          </p:spPr>
          <p:txBody>
            <a:bodyPr wrap="none" rtlCol="0">
              <a:spAutoFit/>
            </a:bodyPr>
            <a:lstStyle/>
            <a:p>
              <a:r>
                <a:rPr lang="en-US" sz="1000" b="1" dirty="0" smtClean="0"/>
                <a:t>affects</a:t>
              </a:r>
              <a:endParaRPr lang="en-US" sz="1000" b="1" dirty="0"/>
            </a:p>
          </p:txBody>
        </p:sp>
        <p:sp>
          <p:nvSpPr>
            <p:cNvPr id="61" name="Rounded Rectangle 60"/>
            <p:cNvSpPr/>
            <p:nvPr/>
          </p:nvSpPr>
          <p:spPr>
            <a:xfrm>
              <a:off x="7984037" y="5557337"/>
              <a:ext cx="1126066" cy="286808"/>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900" dirty="0" smtClean="0"/>
                <a:t>10.0</a:t>
              </a:r>
              <a:endParaRPr lang="en-US" sz="900" dirty="0"/>
            </a:p>
          </p:txBody>
        </p:sp>
        <p:cxnSp>
          <p:nvCxnSpPr>
            <p:cNvPr id="62" name="Straight Connector 61"/>
            <p:cNvCxnSpPr>
              <a:stCxn id="52" idx="1"/>
              <a:endCxn id="61" idx="3"/>
            </p:cNvCxnSpPr>
            <p:nvPr/>
          </p:nvCxnSpPr>
          <p:spPr>
            <a:xfrm flipH="1">
              <a:off x="9110103" y="5700215"/>
              <a:ext cx="970524" cy="526"/>
            </a:xfrm>
            <a:prstGeom prst="line">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6" name="TextBox 65"/>
            <p:cNvSpPr txBox="1"/>
            <p:nvPr/>
          </p:nvSpPr>
          <p:spPr>
            <a:xfrm>
              <a:off x="9203835" y="5489687"/>
              <a:ext cx="915635" cy="246221"/>
            </a:xfrm>
            <a:prstGeom prst="rect">
              <a:avLst/>
            </a:prstGeom>
            <a:noFill/>
          </p:spPr>
          <p:txBody>
            <a:bodyPr wrap="none" rtlCol="0">
              <a:spAutoFit/>
            </a:bodyPr>
            <a:lstStyle/>
            <a:p>
              <a:r>
                <a:rPr lang="en-US" sz="1000" b="1" dirty="0" smtClean="0"/>
                <a:t>CVSS-score</a:t>
              </a:r>
              <a:endParaRPr lang="en-US" sz="1000" b="1" dirty="0"/>
            </a:p>
          </p:txBody>
        </p:sp>
      </p:grpSp>
      <p:cxnSp>
        <p:nvCxnSpPr>
          <p:cNvPr id="71" name="Straight Arrow Connector 70"/>
          <p:cNvCxnSpPr/>
          <p:nvPr/>
        </p:nvCxnSpPr>
        <p:spPr>
          <a:xfrm flipV="1">
            <a:off x="6620933" y="4226535"/>
            <a:ext cx="945926" cy="286198"/>
          </a:xfrm>
          <a:prstGeom prst="straightConnector1">
            <a:avLst/>
          </a:prstGeom>
          <a:ln>
            <a:prstDash val="dash"/>
            <a:tailEnd type="arrow"/>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a:off x="6620933" y="4512733"/>
            <a:ext cx="2657475" cy="976954"/>
          </a:xfrm>
          <a:prstGeom prst="straightConnector1">
            <a:avLst/>
          </a:prstGeom>
          <a:ln>
            <a:prstDash val="dash"/>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8153141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extLst>
          </p:cNvPr>
          <p:cNvSpPr>
            <a:spLocks noGrp="1"/>
          </p:cNvSpPr>
          <p:nvPr>
            <p:ph type="title"/>
          </p:nvPr>
        </p:nvSpPr>
        <p:spPr>
          <a:xfrm>
            <a:off x="236538" y="222250"/>
            <a:ext cx="11577637" cy="711200"/>
          </a:xfrm>
        </p:spPr>
        <p:txBody>
          <a:bodyPr/>
          <a:lstStyle/>
          <a:p>
            <a:pPr eaLnBrk="1" fontAlgn="auto" hangingPunct="1">
              <a:spcAft>
                <a:spcPts val="0"/>
              </a:spcAft>
              <a:defRPr/>
            </a:pPr>
            <a:r>
              <a:rPr lang="en-US" sz="3200" dirty="0" smtClean="0"/>
              <a:t>Modeling </a:t>
            </a:r>
            <a:r>
              <a:rPr lang="en-US" sz="3200" dirty="0"/>
              <a:t>Methodology: Conceptual Ontology</a:t>
            </a:r>
          </a:p>
        </p:txBody>
      </p:sp>
      <p:pic>
        <p:nvPicPr>
          <p:cNvPr id="93186" name="Picture 10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23988" y="868363"/>
            <a:ext cx="8869362" cy="5611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3187" name="Slide Number Placeholder 2"/>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ts val="1000"/>
              </a:spcBef>
              <a:buSzPct val="125000"/>
              <a:buFont typeface="Arial" charset="0"/>
              <a:buChar char="•"/>
              <a:defRPr sz="2800">
                <a:solidFill>
                  <a:schemeClr val="tx1"/>
                </a:solidFill>
                <a:latin typeface="Arial" charset="0"/>
              </a:defRPr>
            </a:lvl1pPr>
            <a:lvl2pPr marL="742950" indent="-285750">
              <a:lnSpc>
                <a:spcPct val="90000"/>
              </a:lnSpc>
              <a:spcBef>
                <a:spcPts val="500"/>
              </a:spcBef>
              <a:buFont typeface="Courier New" charset="0"/>
              <a:buChar char="o"/>
              <a:defRPr sz="2400">
                <a:solidFill>
                  <a:schemeClr val="tx1"/>
                </a:solidFill>
                <a:latin typeface="Arial" charset="0"/>
              </a:defRPr>
            </a:lvl2pPr>
            <a:lvl3pPr marL="1143000" indent="-228600">
              <a:lnSpc>
                <a:spcPct val="90000"/>
              </a:lnSpc>
              <a:spcBef>
                <a:spcPts val="500"/>
              </a:spcBef>
              <a:buFont typeface="Wingdings" charset="2"/>
              <a:buChar char="§"/>
              <a:defRPr sz="2000">
                <a:solidFill>
                  <a:schemeClr val="tx1"/>
                </a:solidFill>
                <a:latin typeface="Arial" charset="0"/>
              </a:defRPr>
            </a:lvl3pPr>
            <a:lvl4pPr marL="1600200" indent="-228600">
              <a:lnSpc>
                <a:spcPct val="90000"/>
              </a:lnSpc>
              <a:spcBef>
                <a:spcPts val="500"/>
              </a:spcBef>
              <a:buFont typeface="Arial" charset="0"/>
              <a:buChar char="•"/>
              <a:defRPr>
                <a:solidFill>
                  <a:schemeClr val="tx1"/>
                </a:solidFill>
                <a:latin typeface="Arial" charset="0"/>
              </a:defRPr>
            </a:lvl4pPr>
            <a:lvl5pPr marL="2057400" indent="-228600">
              <a:lnSpc>
                <a:spcPct val="90000"/>
              </a:lnSpc>
              <a:spcBef>
                <a:spcPts val="500"/>
              </a:spcBef>
              <a:buFont typeface="Arial" charset="0"/>
              <a:buChar char="•"/>
              <a:defRPr>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Arial" charset="0"/>
              </a:defRPr>
            </a:lvl9pPr>
          </a:lstStyle>
          <a:p>
            <a:pPr fontAlgn="base">
              <a:lnSpc>
                <a:spcPct val="100000"/>
              </a:lnSpc>
              <a:spcBef>
                <a:spcPct val="0"/>
              </a:spcBef>
              <a:spcAft>
                <a:spcPct val="0"/>
              </a:spcAft>
              <a:buSzTx/>
              <a:buFontTx/>
              <a:buNone/>
            </a:pPr>
            <a:fld id="{8B785F64-023D-5E4F-9D33-DC4B631A7158}" type="slidenum">
              <a:rPr altLang="en-US" sz="1400">
                <a:solidFill>
                  <a:srgbClr val="339966"/>
                </a:solidFill>
                <a:latin typeface="Calibri" charset="0"/>
              </a:rPr>
              <a:pPr fontAlgn="base">
                <a:lnSpc>
                  <a:spcPct val="100000"/>
                </a:lnSpc>
                <a:spcBef>
                  <a:spcPct val="0"/>
                </a:spcBef>
                <a:spcAft>
                  <a:spcPct val="0"/>
                </a:spcAft>
                <a:buSzTx/>
                <a:buFontTx/>
                <a:buNone/>
              </a:pPr>
              <a:t>4</a:t>
            </a:fld>
            <a:endParaRPr altLang="en-US" sz="1400">
              <a:solidFill>
                <a:srgbClr val="339966"/>
              </a:solidFill>
              <a:latin typeface="Calibri" charset="0"/>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extLst>
          </p:cNvPr>
          <p:cNvSpPr>
            <a:spLocks noGrp="1"/>
          </p:cNvSpPr>
          <p:nvPr>
            <p:ph type="title"/>
          </p:nvPr>
        </p:nvSpPr>
        <p:spPr>
          <a:xfrm>
            <a:off x="222250" y="204788"/>
            <a:ext cx="10972800" cy="1143000"/>
          </a:xfrm>
        </p:spPr>
        <p:txBody>
          <a:bodyPr/>
          <a:lstStyle/>
          <a:p>
            <a:pPr eaLnBrk="1" fontAlgn="auto" hangingPunct="1">
              <a:spcAft>
                <a:spcPts val="0"/>
              </a:spcAft>
              <a:defRPr/>
            </a:pPr>
            <a:r>
              <a:rPr lang="en-US" sz="3200" dirty="0" smtClean="0"/>
              <a:t>Modeling </a:t>
            </a:r>
            <a:r>
              <a:rPr lang="en-US" sz="3200" dirty="0"/>
              <a:t>Methodology: </a:t>
            </a:r>
            <a:r>
              <a:rPr lang="en-US" sz="3200" dirty="0">
                <a:solidFill>
                  <a:prstClr val="black"/>
                </a:solidFill>
              </a:rPr>
              <a:t>Parametrization, Ontology Calculus</a:t>
            </a:r>
            <a:endParaRPr lang="en-US" sz="3200" dirty="0"/>
          </a:p>
        </p:txBody>
      </p:sp>
      <p:pic>
        <p:nvPicPr>
          <p:cNvPr id="95234" name="Picture 29"/>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274888" y="854075"/>
            <a:ext cx="8763000" cy="5586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5235" name="Slide Number Placeholder 2"/>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ts val="1000"/>
              </a:spcBef>
              <a:buSzPct val="125000"/>
              <a:buFont typeface="Arial" charset="0"/>
              <a:buChar char="•"/>
              <a:defRPr sz="2800">
                <a:solidFill>
                  <a:schemeClr val="tx1"/>
                </a:solidFill>
                <a:latin typeface="Arial" charset="0"/>
              </a:defRPr>
            </a:lvl1pPr>
            <a:lvl2pPr marL="742950" indent="-285750">
              <a:lnSpc>
                <a:spcPct val="90000"/>
              </a:lnSpc>
              <a:spcBef>
                <a:spcPts val="500"/>
              </a:spcBef>
              <a:buFont typeface="Courier New" charset="0"/>
              <a:buChar char="o"/>
              <a:defRPr sz="2400">
                <a:solidFill>
                  <a:schemeClr val="tx1"/>
                </a:solidFill>
                <a:latin typeface="Arial" charset="0"/>
              </a:defRPr>
            </a:lvl2pPr>
            <a:lvl3pPr marL="1143000" indent="-228600">
              <a:lnSpc>
                <a:spcPct val="90000"/>
              </a:lnSpc>
              <a:spcBef>
                <a:spcPts val="500"/>
              </a:spcBef>
              <a:buFont typeface="Wingdings" charset="2"/>
              <a:buChar char="§"/>
              <a:defRPr sz="2000">
                <a:solidFill>
                  <a:schemeClr val="tx1"/>
                </a:solidFill>
                <a:latin typeface="Arial" charset="0"/>
              </a:defRPr>
            </a:lvl3pPr>
            <a:lvl4pPr marL="1600200" indent="-228600">
              <a:lnSpc>
                <a:spcPct val="90000"/>
              </a:lnSpc>
              <a:spcBef>
                <a:spcPts val="500"/>
              </a:spcBef>
              <a:buFont typeface="Arial" charset="0"/>
              <a:buChar char="•"/>
              <a:defRPr>
                <a:solidFill>
                  <a:schemeClr val="tx1"/>
                </a:solidFill>
                <a:latin typeface="Arial" charset="0"/>
              </a:defRPr>
            </a:lvl4pPr>
            <a:lvl5pPr marL="2057400" indent="-228600">
              <a:lnSpc>
                <a:spcPct val="90000"/>
              </a:lnSpc>
              <a:spcBef>
                <a:spcPts val="500"/>
              </a:spcBef>
              <a:buFont typeface="Arial" charset="0"/>
              <a:buChar char="•"/>
              <a:defRPr>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Arial" charset="0"/>
              </a:defRPr>
            </a:lvl9pPr>
          </a:lstStyle>
          <a:p>
            <a:pPr fontAlgn="base">
              <a:lnSpc>
                <a:spcPct val="100000"/>
              </a:lnSpc>
              <a:spcBef>
                <a:spcPct val="0"/>
              </a:spcBef>
              <a:spcAft>
                <a:spcPct val="0"/>
              </a:spcAft>
              <a:buSzTx/>
              <a:buFontTx/>
              <a:buNone/>
            </a:pPr>
            <a:fld id="{20096431-6FCB-3049-9D5A-D37350804223}" type="slidenum">
              <a:rPr altLang="en-US" sz="1400">
                <a:solidFill>
                  <a:srgbClr val="339966"/>
                </a:solidFill>
                <a:latin typeface="Calibri" charset="0"/>
              </a:rPr>
              <a:pPr fontAlgn="base">
                <a:lnSpc>
                  <a:spcPct val="100000"/>
                </a:lnSpc>
                <a:spcBef>
                  <a:spcPct val="0"/>
                </a:spcBef>
                <a:spcAft>
                  <a:spcPct val="0"/>
                </a:spcAft>
                <a:buSzTx/>
                <a:buFontTx/>
                <a:buNone/>
              </a:pPr>
              <a:t>5</a:t>
            </a:fld>
            <a:endParaRPr altLang="en-US" sz="1400">
              <a:solidFill>
                <a:srgbClr val="339966"/>
              </a:solidFill>
              <a:latin typeface="Calibri" charset="0"/>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Rectangle 21"/>
          <p:cNvSpPr>
            <a:spLocks noChangeArrowheads="1"/>
          </p:cNvSpPr>
          <p:nvPr/>
        </p:nvSpPr>
        <p:spPr bwMode="auto">
          <a:xfrm>
            <a:off x="1508125" y="1054100"/>
            <a:ext cx="9159875" cy="2743200"/>
          </a:xfrm>
          <a:prstGeom prst="rect">
            <a:avLst/>
          </a:prstGeom>
          <a:solidFill>
            <a:srgbClr val="C6ECD8"/>
          </a:solidFill>
          <a:ln>
            <a:noFill/>
          </a:ln>
          <a:extLst>
            <a:ext uri="{91240B29-F687-4F45-9708-019B960494DF}">
              <a14:hiddenLine xmlns:a14="http://schemas.microsoft.com/office/drawing/2010/main" w="12700">
                <a:solidFill>
                  <a:srgbClr val="000000"/>
                </a:solidFill>
                <a:round/>
                <a:headEnd type="none" w="sm" len="sm"/>
                <a:tailEnd/>
              </a14:hiddenLine>
            </a:ext>
          </a:extLst>
        </p:spPr>
        <p:txBody>
          <a:bodyPr wrap="none"/>
          <a:lstStyle>
            <a:lvl1pPr>
              <a:lnSpc>
                <a:spcPct val="90000"/>
              </a:lnSpc>
              <a:spcBef>
                <a:spcPts val="1000"/>
              </a:spcBef>
              <a:buSzPct val="125000"/>
              <a:buFont typeface="Arial" charset="0"/>
              <a:buChar char="•"/>
              <a:defRPr sz="2800">
                <a:solidFill>
                  <a:schemeClr val="tx1"/>
                </a:solidFill>
                <a:latin typeface="Arial" charset="0"/>
              </a:defRPr>
            </a:lvl1pPr>
            <a:lvl2pPr marL="742950" indent="-285750">
              <a:lnSpc>
                <a:spcPct val="90000"/>
              </a:lnSpc>
              <a:spcBef>
                <a:spcPts val="500"/>
              </a:spcBef>
              <a:buFont typeface="Courier New" charset="0"/>
              <a:buChar char="o"/>
              <a:defRPr sz="2400">
                <a:solidFill>
                  <a:schemeClr val="tx1"/>
                </a:solidFill>
                <a:latin typeface="Arial" charset="0"/>
              </a:defRPr>
            </a:lvl2pPr>
            <a:lvl3pPr marL="1143000" indent="-228600">
              <a:lnSpc>
                <a:spcPct val="90000"/>
              </a:lnSpc>
              <a:spcBef>
                <a:spcPts val="500"/>
              </a:spcBef>
              <a:buFont typeface="Wingdings" charset="2"/>
              <a:buChar char="§"/>
              <a:defRPr sz="2000">
                <a:solidFill>
                  <a:schemeClr val="tx1"/>
                </a:solidFill>
                <a:latin typeface="Arial" charset="0"/>
              </a:defRPr>
            </a:lvl3pPr>
            <a:lvl4pPr marL="1600200" indent="-228600">
              <a:lnSpc>
                <a:spcPct val="90000"/>
              </a:lnSpc>
              <a:spcBef>
                <a:spcPts val="500"/>
              </a:spcBef>
              <a:buFont typeface="Arial" charset="0"/>
              <a:buChar char="•"/>
              <a:defRPr>
                <a:solidFill>
                  <a:schemeClr val="tx1"/>
                </a:solidFill>
                <a:latin typeface="Arial" charset="0"/>
              </a:defRPr>
            </a:lvl4pPr>
            <a:lvl5pPr marL="2057400" indent="-228600">
              <a:lnSpc>
                <a:spcPct val="90000"/>
              </a:lnSpc>
              <a:spcBef>
                <a:spcPts val="500"/>
              </a:spcBef>
              <a:buFont typeface="Arial" charset="0"/>
              <a:buChar char="•"/>
              <a:defRPr>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Arial" charset="0"/>
              </a:defRPr>
            </a:lvl9pPr>
          </a:lstStyle>
          <a:p>
            <a:pPr eaLnBrk="1" hangingPunct="1">
              <a:lnSpc>
                <a:spcPct val="100000"/>
              </a:lnSpc>
              <a:spcBef>
                <a:spcPct val="0"/>
              </a:spcBef>
              <a:buSzTx/>
              <a:buFontTx/>
              <a:buNone/>
            </a:pPr>
            <a:endParaRPr lang="en-US" altLang="en-US" sz="1300">
              <a:latin typeface="Tahoma" charset="0"/>
            </a:endParaRPr>
          </a:p>
        </p:txBody>
      </p:sp>
      <p:sp>
        <p:nvSpPr>
          <p:cNvPr id="97282" name="Rectangle 15"/>
          <p:cNvSpPr>
            <a:spLocks noChangeArrowheads="1"/>
          </p:cNvSpPr>
          <p:nvPr/>
        </p:nvSpPr>
        <p:spPr bwMode="auto">
          <a:xfrm>
            <a:off x="1508125" y="3552825"/>
            <a:ext cx="9159875" cy="2743200"/>
          </a:xfrm>
          <a:prstGeom prst="rect">
            <a:avLst/>
          </a:prstGeom>
          <a:solidFill>
            <a:srgbClr val="FFDEB3"/>
          </a:solidFill>
          <a:ln>
            <a:noFill/>
          </a:ln>
          <a:extLst>
            <a:ext uri="{91240B29-F687-4F45-9708-019B960494DF}">
              <a14:hiddenLine xmlns:a14="http://schemas.microsoft.com/office/drawing/2010/main" w="12700">
                <a:solidFill>
                  <a:srgbClr val="000000"/>
                </a:solidFill>
                <a:round/>
                <a:headEnd type="none" w="sm" len="sm"/>
                <a:tailEnd/>
              </a14:hiddenLine>
            </a:ext>
          </a:extLst>
        </p:spPr>
        <p:txBody>
          <a:bodyPr wrap="none"/>
          <a:lstStyle>
            <a:lvl1pPr>
              <a:lnSpc>
                <a:spcPct val="90000"/>
              </a:lnSpc>
              <a:spcBef>
                <a:spcPts val="1000"/>
              </a:spcBef>
              <a:buSzPct val="125000"/>
              <a:buFont typeface="Arial" charset="0"/>
              <a:buChar char="•"/>
              <a:defRPr sz="2800">
                <a:solidFill>
                  <a:schemeClr val="tx1"/>
                </a:solidFill>
                <a:latin typeface="Arial" charset="0"/>
              </a:defRPr>
            </a:lvl1pPr>
            <a:lvl2pPr marL="742950" indent="-285750">
              <a:lnSpc>
                <a:spcPct val="90000"/>
              </a:lnSpc>
              <a:spcBef>
                <a:spcPts val="500"/>
              </a:spcBef>
              <a:buFont typeface="Courier New" charset="0"/>
              <a:buChar char="o"/>
              <a:defRPr sz="2400">
                <a:solidFill>
                  <a:schemeClr val="tx1"/>
                </a:solidFill>
                <a:latin typeface="Arial" charset="0"/>
              </a:defRPr>
            </a:lvl2pPr>
            <a:lvl3pPr marL="1143000" indent="-228600">
              <a:lnSpc>
                <a:spcPct val="90000"/>
              </a:lnSpc>
              <a:spcBef>
                <a:spcPts val="500"/>
              </a:spcBef>
              <a:buFont typeface="Wingdings" charset="2"/>
              <a:buChar char="§"/>
              <a:defRPr sz="2000">
                <a:solidFill>
                  <a:schemeClr val="tx1"/>
                </a:solidFill>
                <a:latin typeface="Arial" charset="0"/>
              </a:defRPr>
            </a:lvl3pPr>
            <a:lvl4pPr marL="1600200" indent="-228600">
              <a:lnSpc>
                <a:spcPct val="90000"/>
              </a:lnSpc>
              <a:spcBef>
                <a:spcPts val="500"/>
              </a:spcBef>
              <a:buFont typeface="Arial" charset="0"/>
              <a:buChar char="•"/>
              <a:defRPr>
                <a:solidFill>
                  <a:schemeClr val="tx1"/>
                </a:solidFill>
                <a:latin typeface="Arial" charset="0"/>
              </a:defRPr>
            </a:lvl4pPr>
            <a:lvl5pPr marL="2057400" indent="-228600">
              <a:lnSpc>
                <a:spcPct val="90000"/>
              </a:lnSpc>
              <a:spcBef>
                <a:spcPts val="500"/>
              </a:spcBef>
              <a:buFont typeface="Arial" charset="0"/>
              <a:buChar char="•"/>
              <a:defRPr>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Arial" charset="0"/>
              </a:defRPr>
            </a:lvl9pPr>
          </a:lstStyle>
          <a:p>
            <a:pPr eaLnBrk="1" hangingPunct="1">
              <a:lnSpc>
                <a:spcPct val="100000"/>
              </a:lnSpc>
              <a:spcBef>
                <a:spcPct val="0"/>
              </a:spcBef>
              <a:buSzTx/>
              <a:buFontTx/>
              <a:buNone/>
            </a:pPr>
            <a:endParaRPr lang="en-US" altLang="en-US" sz="1300">
              <a:latin typeface="Tahoma" charset="0"/>
            </a:endParaRPr>
          </a:p>
        </p:txBody>
      </p:sp>
      <p:sp>
        <p:nvSpPr>
          <p:cNvPr id="2" name="Title 1">
            <a:extLst>
              <a:ext uri="{FF2B5EF4-FFF2-40B4-BE49-F238E27FC236}"/>
            </a:extLst>
          </p:cNvPr>
          <p:cNvSpPr>
            <a:spLocks noGrp="1"/>
          </p:cNvSpPr>
          <p:nvPr>
            <p:ph type="title"/>
          </p:nvPr>
        </p:nvSpPr>
        <p:spPr>
          <a:xfrm>
            <a:off x="152400" y="165100"/>
            <a:ext cx="10515600" cy="711200"/>
          </a:xfrm>
        </p:spPr>
        <p:txBody>
          <a:bodyPr/>
          <a:lstStyle/>
          <a:p>
            <a:pPr eaLnBrk="1" fontAlgn="auto" hangingPunct="1">
              <a:spcAft>
                <a:spcPts val="0"/>
              </a:spcAft>
              <a:defRPr/>
            </a:pPr>
            <a:r>
              <a:rPr lang="en-US" sz="3200" dirty="0" smtClean="0"/>
              <a:t>Modeling </a:t>
            </a:r>
            <a:r>
              <a:rPr lang="en-US" sz="3200" dirty="0"/>
              <a:t>Tools</a:t>
            </a:r>
          </a:p>
        </p:txBody>
      </p:sp>
      <p:pic>
        <p:nvPicPr>
          <p:cNvPr id="97284" name="Content Placeholder 3" descr="Screen Clippi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508125" y="3967163"/>
            <a:ext cx="6402388" cy="1219200"/>
          </a:xfrm>
        </p:spPr>
      </p:pic>
      <p:sp>
        <p:nvSpPr>
          <p:cNvPr id="97285" name="TextBox 4"/>
          <p:cNvSpPr txBox="1">
            <a:spLocks noChangeArrowheads="1"/>
          </p:cNvSpPr>
          <p:nvPr/>
        </p:nvSpPr>
        <p:spPr bwMode="auto">
          <a:xfrm>
            <a:off x="1519238" y="5138738"/>
            <a:ext cx="652462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SzPct val="125000"/>
              <a:buFont typeface="Arial" charset="0"/>
              <a:buChar char="•"/>
              <a:defRPr sz="2800">
                <a:solidFill>
                  <a:schemeClr val="tx1"/>
                </a:solidFill>
                <a:latin typeface="Arial" charset="0"/>
              </a:defRPr>
            </a:lvl1pPr>
            <a:lvl2pPr marL="742950" indent="-285750">
              <a:lnSpc>
                <a:spcPct val="90000"/>
              </a:lnSpc>
              <a:spcBef>
                <a:spcPts val="500"/>
              </a:spcBef>
              <a:buFont typeface="Courier New" charset="0"/>
              <a:buChar char="o"/>
              <a:defRPr sz="2400">
                <a:solidFill>
                  <a:schemeClr val="tx1"/>
                </a:solidFill>
                <a:latin typeface="Arial" charset="0"/>
              </a:defRPr>
            </a:lvl2pPr>
            <a:lvl3pPr marL="1143000" indent="-228600">
              <a:lnSpc>
                <a:spcPct val="90000"/>
              </a:lnSpc>
              <a:spcBef>
                <a:spcPts val="500"/>
              </a:spcBef>
              <a:buFont typeface="Wingdings" charset="2"/>
              <a:buChar char="§"/>
              <a:defRPr sz="2000">
                <a:solidFill>
                  <a:schemeClr val="tx1"/>
                </a:solidFill>
                <a:latin typeface="Arial" charset="0"/>
              </a:defRPr>
            </a:lvl3pPr>
            <a:lvl4pPr marL="1600200" indent="-228600">
              <a:lnSpc>
                <a:spcPct val="90000"/>
              </a:lnSpc>
              <a:spcBef>
                <a:spcPts val="500"/>
              </a:spcBef>
              <a:buFont typeface="Arial" charset="0"/>
              <a:buChar char="•"/>
              <a:defRPr>
                <a:solidFill>
                  <a:schemeClr val="tx1"/>
                </a:solidFill>
                <a:latin typeface="Arial" charset="0"/>
              </a:defRPr>
            </a:lvl4pPr>
            <a:lvl5pPr marL="2057400" indent="-228600">
              <a:lnSpc>
                <a:spcPct val="90000"/>
              </a:lnSpc>
              <a:spcBef>
                <a:spcPts val="500"/>
              </a:spcBef>
              <a:buFont typeface="Arial" charset="0"/>
              <a:buChar char="•"/>
              <a:defRPr>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Arial" charset="0"/>
              </a:defRPr>
            </a:lvl9pPr>
          </a:lstStyle>
          <a:p>
            <a:pPr eaLnBrk="1" hangingPunct="1">
              <a:lnSpc>
                <a:spcPct val="100000"/>
              </a:lnSpc>
              <a:spcBef>
                <a:spcPct val="0"/>
              </a:spcBef>
              <a:buSzTx/>
              <a:buFontTx/>
              <a:buNone/>
            </a:pPr>
            <a:r>
              <a:rPr lang="en-US" altLang="en-US" sz="1600" b="1" i="1"/>
              <a:t>Focus: “world” knowledge, commonsense, automated reasoning</a:t>
            </a:r>
          </a:p>
        </p:txBody>
      </p:sp>
      <p:pic>
        <p:nvPicPr>
          <p:cNvPr id="97286" name="Picture 5" descr="Screen Clippi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43050" y="1479550"/>
            <a:ext cx="6343650" cy="819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7287" name="Picture 6" descr="Screen Clipping"/>
          <p:cNvPicPr>
            <a:picLocks noChangeAspect="1"/>
          </p:cNvPicPr>
          <p:nvPr/>
        </p:nvPicPr>
        <p:blipFill>
          <a:blip r:embed="rId4">
            <a:clrChange>
              <a:clrFrom>
                <a:srgbClr val="FFF8DC"/>
              </a:clrFrom>
              <a:clrTo>
                <a:srgbClr val="FFF8DC">
                  <a:alpha val="0"/>
                </a:srgbClr>
              </a:clrTo>
            </a:clrChange>
            <a:extLst>
              <a:ext uri="{28A0092B-C50C-407E-A947-70E740481C1C}">
                <a14:useLocalDpi xmlns:a14="http://schemas.microsoft.com/office/drawing/2010/main" val="0"/>
              </a:ext>
            </a:extLst>
          </a:blip>
          <a:srcRect l="2316" t="59193" r="89339" b="13223"/>
          <a:stretch>
            <a:fillRect/>
          </a:stretch>
        </p:blipFill>
        <p:spPr bwMode="auto">
          <a:xfrm>
            <a:off x="3336925" y="4848225"/>
            <a:ext cx="5334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7288" name="TextBox 7"/>
          <p:cNvSpPr txBox="1">
            <a:spLocks noChangeArrowheads="1"/>
          </p:cNvSpPr>
          <p:nvPr/>
        </p:nvSpPr>
        <p:spPr bwMode="auto">
          <a:xfrm>
            <a:off x="1531938" y="2298700"/>
            <a:ext cx="462280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SzPct val="125000"/>
              <a:buFont typeface="Arial" charset="0"/>
              <a:buChar char="•"/>
              <a:defRPr sz="2800">
                <a:solidFill>
                  <a:schemeClr val="tx1"/>
                </a:solidFill>
                <a:latin typeface="Arial" charset="0"/>
              </a:defRPr>
            </a:lvl1pPr>
            <a:lvl2pPr marL="742950" indent="-285750">
              <a:lnSpc>
                <a:spcPct val="90000"/>
              </a:lnSpc>
              <a:spcBef>
                <a:spcPts val="500"/>
              </a:spcBef>
              <a:buFont typeface="Courier New" charset="0"/>
              <a:buChar char="o"/>
              <a:defRPr sz="2400">
                <a:solidFill>
                  <a:schemeClr val="tx1"/>
                </a:solidFill>
                <a:latin typeface="Arial" charset="0"/>
              </a:defRPr>
            </a:lvl2pPr>
            <a:lvl3pPr marL="1143000" indent="-228600">
              <a:lnSpc>
                <a:spcPct val="90000"/>
              </a:lnSpc>
              <a:spcBef>
                <a:spcPts val="500"/>
              </a:spcBef>
              <a:buFont typeface="Wingdings" charset="2"/>
              <a:buChar char="§"/>
              <a:defRPr sz="2000">
                <a:solidFill>
                  <a:schemeClr val="tx1"/>
                </a:solidFill>
                <a:latin typeface="Arial" charset="0"/>
              </a:defRPr>
            </a:lvl3pPr>
            <a:lvl4pPr marL="1600200" indent="-228600">
              <a:lnSpc>
                <a:spcPct val="90000"/>
              </a:lnSpc>
              <a:spcBef>
                <a:spcPts val="500"/>
              </a:spcBef>
              <a:buFont typeface="Arial" charset="0"/>
              <a:buChar char="•"/>
              <a:defRPr>
                <a:solidFill>
                  <a:schemeClr val="tx1"/>
                </a:solidFill>
                <a:latin typeface="Arial" charset="0"/>
              </a:defRPr>
            </a:lvl4pPr>
            <a:lvl5pPr marL="2057400" indent="-228600">
              <a:lnSpc>
                <a:spcPct val="90000"/>
              </a:lnSpc>
              <a:spcBef>
                <a:spcPts val="500"/>
              </a:spcBef>
              <a:buFont typeface="Arial" charset="0"/>
              <a:buChar char="•"/>
              <a:defRPr>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Arial" charset="0"/>
              </a:defRPr>
            </a:lvl9pPr>
          </a:lstStyle>
          <a:p>
            <a:pPr eaLnBrk="1" hangingPunct="1">
              <a:lnSpc>
                <a:spcPct val="100000"/>
              </a:lnSpc>
              <a:spcBef>
                <a:spcPct val="0"/>
              </a:spcBef>
              <a:buSzTx/>
              <a:buFontTx/>
              <a:buNone/>
            </a:pPr>
            <a:r>
              <a:rPr lang="en-US" altLang="en-US" sz="1600" i="1"/>
              <a:t>Focus: systems, system design, code generation</a:t>
            </a:r>
          </a:p>
        </p:txBody>
      </p:sp>
      <p:sp>
        <p:nvSpPr>
          <p:cNvPr id="97289" name="TextBox 8"/>
          <p:cNvSpPr txBox="1">
            <a:spLocks noChangeArrowheads="1"/>
          </p:cNvSpPr>
          <p:nvPr/>
        </p:nvSpPr>
        <p:spPr bwMode="auto">
          <a:xfrm>
            <a:off x="1531938" y="1114425"/>
            <a:ext cx="692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SzPct val="125000"/>
              <a:buFont typeface="Arial" charset="0"/>
              <a:buChar char="•"/>
              <a:defRPr sz="2800">
                <a:solidFill>
                  <a:schemeClr val="tx1"/>
                </a:solidFill>
                <a:latin typeface="Arial" charset="0"/>
              </a:defRPr>
            </a:lvl1pPr>
            <a:lvl2pPr marL="742950" indent="-285750">
              <a:lnSpc>
                <a:spcPct val="90000"/>
              </a:lnSpc>
              <a:spcBef>
                <a:spcPts val="500"/>
              </a:spcBef>
              <a:buFont typeface="Courier New" charset="0"/>
              <a:buChar char="o"/>
              <a:defRPr sz="2400">
                <a:solidFill>
                  <a:schemeClr val="tx1"/>
                </a:solidFill>
                <a:latin typeface="Arial" charset="0"/>
              </a:defRPr>
            </a:lvl2pPr>
            <a:lvl3pPr marL="1143000" indent="-228600">
              <a:lnSpc>
                <a:spcPct val="90000"/>
              </a:lnSpc>
              <a:spcBef>
                <a:spcPts val="500"/>
              </a:spcBef>
              <a:buFont typeface="Wingdings" charset="2"/>
              <a:buChar char="§"/>
              <a:defRPr sz="2000">
                <a:solidFill>
                  <a:schemeClr val="tx1"/>
                </a:solidFill>
                <a:latin typeface="Arial" charset="0"/>
              </a:defRPr>
            </a:lvl3pPr>
            <a:lvl4pPr marL="1600200" indent="-228600">
              <a:lnSpc>
                <a:spcPct val="90000"/>
              </a:lnSpc>
              <a:spcBef>
                <a:spcPts val="500"/>
              </a:spcBef>
              <a:buFont typeface="Arial" charset="0"/>
              <a:buChar char="•"/>
              <a:defRPr>
                <a:solidFill>
                  <a:schemeClr val="tx1"/>
                </a:solidFill>
                <a:latin typeface="Arial" charset="0"/>
              </a:defRPr>
            </a:lvl4pPr>
            <a:lvl5pPr marL="2057400" indent="-228600">
              <a:lnSpc>
                <a:spcPct val="90000"/>
              </a:lnSpc>
              <a:spcBef>
                <a:spcPts val="500"/>
              </a:spcBef>
              <a:buFont typeface="Arial" charset="0"/>
              <a:buChar char="•"/>
              <a:defRPr>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Arial" charset="0"/>
              </a:defRPr>
            </a:lvl9pPr>
          </a:lstStyle>
          <a:p>
            <a:pPr eaLnBrk="1" hangingPunct="1">
              <a:lnSpc>
                <a:spcPct val="100000"/>
              </a:lnSpc>
              <a:spcBef>
                <a:spcPct val="0"/>
              </a:spcBef>
              <a:buSzTx/>
              <a:buFontTx/>
              <a:buNone/>
            </a:pPr>
            <a:r>
              <a:rPr lang="en-US" altLang="en-US" sz="1800" b="1"/>
              <a:t>UML</a:t>
            </a:r>
          </a:p>
        </p:txBody>
      </p:sp>
      <p:sp>
        <p:nvSpPr>
          <p:cNvPr id="97290" name="TextBox 9"/>
          <p:cNvSpPr txBox="1">
            <a:spLocks noChangeArrowheads="1"/>
          </p:cNvSpPr>
          <p:nvPr/>
        </p:nvSpPr>
        <p:spPr bwMode="auto">
          <a:xfrm>
            <a:off x="1497013" y="3629025"/>
            <a:ext cx="56610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SzPct val="125000"/>
              <a:buFont typeface="Arial" charset="0"/>
              <a:buChar char="•"/>
              <a:defRPr sz="2800">
                <a:solidFill>
                  <a:schemeClr val="tx1"/>
                </a:solidFill>
                <a:latin typeface="Arial" charset="0"/>
              </a:defRPr>
            </a:lvl1pPr>
            <a:lvl2pPr marL="742950" indent="-285750">
              <a:lnSpc>
                <a:spcPct val="90000"/>
              </a:lnSpc>
              <a:spcBef>
                <a:spcPts val="500"/>
              </a:spcBef>
              <a:buFont typeface="Courier New" charset="0"/>
              <a:buChar char="o"/>
              <a:defRPr sz="2400">
                <a:solidFill>
                  <a:schemeClr val="tx1"/>
                </a:solidFill>
                <a:latin typeface="Arial" charset="0"/>
              </a:defRPr>
            </a:lvl2pPr>
            <a:lvl3pPr marL="1143000" indent="-228600">
              <a:lnSpc>
                <a:spcPct val="90000"/>
              </a:lnSpc>
              <a:spcBef>
                <a:spcPts val="500"/>
              </a:spcBef>
              <a:buFont typeface="Wingdings" charset="2"/>
              <a:buChar char="§"/>
              <a:defRPr sz="2000">
                <a:solidFill>
                  <a:schemeClr val="tx1"/>
                </a:solidFill>
                <a:latin typeface="Arial" charset="0"/>
              </a:defRPr>
            </a:lvl3pPr>
            <a:lvl4pPr marL="1600200" indent="-228600">
              <a:lnSpc>
                <a:spcPct val="90000"/>
              </a:lnSpc>
              <a:spcBef>
                <a:spcPts val="500"/>
              </a:spcBef>
              <a:buFont typeface="Arial" charset="0"/>
              <a:buChar char="•"/>
              <a:defRPr>
                <a:solidFill>
                  <a:schemeClr val="tx1"/>
                </a:solidFill>
                <a:latin typeface="Arial" charset="0"/>
              </a:defRPr>
            </a:lvl4pPr>
            <a:lvl5pPr marL="2057400" indent="-228600">
              <a:lnSpc>
                <a:spcPct val="90000"/>
              </a:lnSpc>
              <a:spcBef>
                <a:spcPts val="500"/>
              </a:spcBef>
              <a:buFont typeface="Arial" charset="0"/>
              <a:buChar char="•"/>
              <a:defRPr>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Arial" charset="0"/>
              </a:defRPr>
            </a:lvl9pPr>
          </a:lstStyle>
          <a:p>
            <a:pPr eaLnBrk="1" hangingPunct="1">
              <a:lnSpc>
                <a:spcPct val="100000"/>
              </a:lnSpc>
              <a:spcBef>
                <a:spcPct val="0"/>
              </a:spcBef>
              <a:buSzTx/>
              <a:buFontTx/>
              <a:buNone/>
            </a:pPr>
            <a:r>
              <a:rPr lang="en-US" altLang="en-US" sz="1800" b="1"/>
              <a:t>Knowledge Representation (KR) Languages, OWL</a:t>
            </a:r>
          </a:p>
        </p:txBody>
      </p:sp>
      <p:pic>
        <p:nvPicPr>
          <p:cNvPr id="11" name="Picture 10"/>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726238" y="1976438"/>
            <a:ext cx="3514725" cy="1538287"/>
          </a:xfrm>
          <a:prstGeom prst="rect">
            <a:avLst/>
          </a:prstGeom>
          <a:solidFill>
            <a:srgbClr val="0070C0"/>
          </a:solidFill>
          <a:ln>
            <a:noFill/>
          </a:ln>
          <a:effectLst>
            <a:outerShdw blurRad="50800" dist="38100" dir="2700000" algn="tl" rotWithShape="0">
              <a:srgbClr val="000000">
                <a:alpha val="39998"/>
              </a:srgbClr>
            </a:outerShdw>
          </a:effectLst>
          <a:extLst>
            <a:ext uri="{91240B29-F687-4F45-9708-019B960494DF}">
              <a14:hiddenLine xmlns:a14="http://schemas.microsoft.com/office/drawing/2010/main" w="9525">
                <a:solidFill>
                  <a:srgbClr val="000000"/>
                </a:solidFill>
                <a:miter lim="800000"/>
                <a:headEnd/>
                <a:tailEnd/>
              </a14:hiddenLine>
            </a:ext>
          </a:extLst>
        </p:spPr>
      </p:pic>
      <p:pic>
        <p:nvPicPr>
          <p:cNvPr id="12" name="Picture 11"/>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528050" y="461963"/>
            <a:ext cx="2024063" cy="1554162"/>
          </a:xfrm>
          <a:prstGeom prst="rect">
            <a:avLst/>
          </a:prstGeom>
          <a:noFill/>
          <a:ln>
            <a:noFill/>
          </a:ln>
          <a:effectLst>
            <a:outerShdw blurRad="50800" dist="38100" dir="2700000" algn="tl" rotWithShape="0">
              <a:srgbClr val="000000">
                <a:alpha val="39998"/>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6" descr="Related image"/>
          <p:cNvPicPr>
            <a:picLocks noChangeAspect="1" noChangeArrowheads="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132763" y="3849688"/>
            <a:ext cx="2814637" cy="1724025"/>
          </a:xfrm>
          <a:prstGeom prst="rect">
            <a:avLst/>
          </a:prstGeom>
          <a:solidFill>
            <a:schemeClr val="bg1"/>
          </a:solidFill>
          <a:ln>
            <a:noFill/>
          </a:ln>
          <a:effectLst>
            <a:outerShdw blurRad="50800" dist="38100" dir="2700000" algn="tl" rotWithShape="0">
              <a:srgbClr val="000000">
                <a:alpha val="39998"/>
              </a:srgbClr>
            </a:outerShdw>
          </a:effectLst>
          <a:extLst>
            <a:ext uri="{91240B29-F687-4F45-9708-019B960494DF}">
              <a14:hiddenLine xmlns:a14="http://schemas.microsoft.com/office/drawing/2010/main" w="9525">
                <a:solidFill>
                  <a:srgbClr val="000000"/>
                </a:solidFill>
                <a:miter lim="800000"/>
                <a:headEnd/>
                <a:tailEnd/>
              </a14:hiddenLine>
            </a:ext>
          </a:extLst>
        </p:spPr>
      </p:pic>
      <p:pic>
        <p:nvPicPr>
          <p:cNvPr id="14" name="Picture 13"/>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7726363" y="5726113"/>
            <a:ext cx="3627437" cy="342900"/>
          </a:xfrm>
          <a:prstGeom prst="rect">
            <a:avLst/>
          </a:prstGeom>
          <a:noFill/>
          <a:ln>
            <a:noFill/>
          </a:ln>
          <a:effectLst>
            <a:outerShdw blurRad="50800" dist="38100" dir="2700000" algn="tl" rotWithShape="0">
              <a:srgbClr val="000000">
                <a:alpha val="39998"/>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7295" name="Slide Number Placeholder 2"/>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ts val="1000"/>
              </a:spcBef>
              <a:buSzPct val="125000"/>
              <a:buFont typeface="Arial" charset="0"/>
              <a:buChar char="•"/>
              <a:defRPr sz="2800">
                <a:solidFill>
                  <a:schemeClr val="tx1"/>
                </a:solidFill>
                <a:latin typeface="Arial" charset="0"/>
              </a:defRPr>
            </a:lvl1pPr>
            <a:lvl2pPr marL="742950" indent="-285750">
              <a:lnSpc>
                <a:spcPct val="90000"/>
              </a:lnSpc>
              <a:spcBef>
                <a:spcPts val="500"/>
              </a:spcBef>
              <a:buFont typeface="Courier New" charset="0"/>
              <a:buChar char="o"/>
              <a:defRPr sz="2400">
                <a:solidFill>
                  <a:schemeClr val="tx1"/>
                </a:solidFill>
                <a:latin typeface="Arial" charset="0"/>
              </a:defRPr>
            </a:lvl2pPr>
            <a:lvl3pPr marL="1143000" indent="-228600">
              <a:lnSpc>
                <a:spcPct val="90000"/>
              </a:lnSpc>
              <a:spcBef>
                <a:spcPts val="500"/>
              </a:spcBef>
              <a:buFont typeface="Wingdings" charset="2"/>
              <a:buChar char="§"/>
              <a:defRPr sz="2000">
                <a:solidFill>
                  <a:schemeClr val="tx1"/>
                </a:solidFill>
                <a:latin typeface="Arial" charset="0"/>
              </a:defRPr>
            </a:lvl3pPr>
            <a:lvl4pPr marL="1600200" indent="-228600">
              <a:lnSpc>
                <a:spcPct val="90000"/>
              </a:lnSpc>
              <a:spcBef>
                <a:spcPts val="500"/>
              </a:spcBef>
              <a:buFont typeface="Arial" charset="0"/>
              <a:buChar char="•"/>
              <a:defRPr>
                <a:solidFill>
                  <a:schemeClr val="tx1"/>
                </a:solidFill>
                <a:latin typeface="Arial" charset="0"/>
              </a:defRPr>
            </a:lvl4pPr>
            <a:lvl5pPr marL="2057400" indent="-228600">
              <a:lnSpc>
                <a:spcPct val="90000"/>
              </a:lnSpc>
              <a:spcBef>
                <a:spcPts val="500"/>
              </a:spcBef>
              <a:buFont typeface="Arial" charset="0"/>
              <a:buChar char="•"/>
              <a:defRPr>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Arial" charset="0"/>
              </a:defRPr>
            </a:lvl9pPr>
          </a:lstStyle>
          <a:p>
            <a:pPr fontAlgn="base">
              <a:lnSpc>
                <a:spcPct val="100000"/>
              </a:lnSpc>
              <a:spcBef>
                <a:spcPct val="0"/>
              </a:spcBef>
              <a:spcAft>
                <a:spcPct val="0"/>
              </a:spcAft>
              <a:buSzTx/>
              <a:buFontTx/>
              <a:buNone/>
            </a:pPr>
            <a:fld id="{14FDEC13-E08D-AE46-A724-4FFFBE341C0F}" type="slidenum">
              <a:rPr altLang="en-US" sz="1400">
                <a:solidFill>
                  <a:srgbClr val="339966"/>
                </a:solidFill>
                <a:latin typeface="Calibri" charset="0"/>
              </a:rPr>
              <a:pPr fontAlgn="base">
                <a:lnSpc>
                  <a:spcPct val="100000"/>
                </a:lnSpc>
                <a:spcBef>
                  <a:spcPct val="0"/>
                </a:spcBef>
                <a:spcAft>
                  <a:spcPct val="0"/>
                </a:spcAft>
                <a:buSzTx/>
                <a:buFontTx/>
                <a:buNone/>
              </a:pPr>
              <a:t>6</a:t>
            </a:fld>
            <a:endParaRPr altLang="en-US" sz="1400">
              <a:solidFill>
                <a:srgbClr val="339966"/>
              </a:solidFill>
              <a:latin typeface="Calibri" charset="0"/>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Rectangle 6"/>
          <p:cNvSpPr>
            <a:spLocks noChangeArrowheads="1"/>
          </p:cNvSpPr>
          <p:nvPr/>
        </p:nvSpPr>
        <p:spPr bwMode="auto">
          <a:xfrm>
            <a:off x="1524000" y="1182688"/>
            <a:ext cx="9144000" cy="1090612"/>
          </a:xfrm>
          <a:prstGeom prst="rect">
            <a:avLst/>
          </a:prstGeom>
          <a:solidFill>
            <a:srgbClr val="D5EFFF"/>
          </a:solidFill>
          <a:ln>
            <a:noFill/>
          </a:ln>
          <a:extLst>
            <a:ext uri="{91240B29-F687-4F45-9708-019B960494DF}">
              <a14:hiddenLine xmlns:a14="http://schemas.microsoft.com/office/drawing/2010/main" w="12700">
                <a:solidFill>
                  <a:srgbClr val="000000"/>
                </a:solidFill>
                <a:round/>
                <a:headEnd type="none" w="sm" len="sm"/>
                <a:tailEnd/>
              </a14:hiddenLine>
            </a:ext>
          </a:extLst>
        </p:spPr>
        <p:txBody>
          <a:bodyPr wrap="none"/>
          <a:lstStyle>
            <a:lvl1pPr>
              <a:lnSpc>
                <a:spcPct val="90000"/>
              </a:lnSpc>
              <a:spcBef>
                <a:spcPts val="1000"/>
              </a:spcBef>
              <a:buSzPct val="125000"/>
              <a:buFont typeface="Arial" charset="0"/>
              <a:buChar char="•"/>
              <a:defRPr sz="2800">
                <a:solidFill>
                  <a:schemeClr val="tx1"/>
                </a:solidFill>
                <a:latin typeface="Arial" charset="0"/>
              </a:defRPr>
            </a:lvl1pPr>
            <a:lvl2pPr marL="742950" indent="-285750">
              <a:lnSpc>
                <a:spcPct val="90000"/>
              </a:lnSpc>
              <a:spcBef>
                <a:spcPts val="500"/>
              </a:spcBef>
              <a:buFont typeface="Courier New" charset="0"/>
              <a:buChar char="o"/>
              <a:defRPr sz="2400">
                <a:solidFill>
                  <a:schemeClr val="tx1"/>
                </a:solidFill>
                <a:latin typeface="Arial" charset="0"/>
              </a:defRPr>
            </a:lvl2pPr>
            <a:lvl3pPr marL="1143000" indent="-228600">
              <a:lnSpc>
                <a:spcPct val="90000"/>
              </a:lnSpc>
              <a:spcBef>
                <a:spcPts val="500"/>
              </a:spcBef>
              <a:buFont typeface="Wingdings" charset="2"/>
              <a:buChar char="§"/>
              <a:defRPr sz="2000">
                <a:solidFill>
                  <a:schemeClr val="tx1"/>
                </a:solidFill>
                <a:latin typeface="Arial" charset="0"/>
              </a:defRPr>
            </a:lvl3pPr>
            <a:lvl4pPr marL="1600200" indent="-228600">
              <a:lnSpc>
                <a:spcPct val="90000"/>
              </a:lnSpc>
              <a:spcBef>
                <a:spcPts val="500"/>
              </a:spcBef>
              <a:buFont typeface="Arial" charset="0"/>
              <a:buChar char="•"/>
              <a:defRPr>
                <a:solidFill>
                  <a:schemeClr val="tx1"/>
                </a:solidFill>
                <a:latin typeface="Arial" charset="0"/>
              </a:defRPr>
            </a:lvl4pPr>
            <a:lvl5pPr marL="2057400" indent="-228600">
              <a:lnSpc>
                <a:spcPct val="90000"/>
              </a:lnSpc>
              <a:spcBef>
                <a:spcPts val="500"/>
              </a:spcBef>
              <a:buFont typeface="Arial" charset="0"/>
              <a:buChar char="•"/>
              <a:defRPr>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Arial" charset="0"/>
              </a:defRPr>
            </a:lvl9pPr>
          </a:lstStyle>
          <a:p>
            <a:pPr eaLnBrk="1" hangingPunct="1">
              <a:lnSpc>
                <a:spcPct val="100000"/>
              </a:lnSpc>
              <a:spcBef>
                <a:spcPct val="0"/>
              </a:spcBef>
              <a:buSzTx/>
              <a:buFontTx/>
              <a:buNone/>
            </a:pPr>
            <a:endParaRPr lang="en-US" altLang="en-US" sz="1300">
              <a:latin typeface="Tahoma" charset="0"/>
            </a:endParaRPr>
          </a:p>
        </p:txBody>
      </p:sp>
      <p:sp>
        <p:nvSpPr>
          <p:cNvPr id="98306" name="Rectangle 4"/>
          <p:cNvSpPr>
            <a:spLocks noChangeArrowheads="1"/>
          </p:cNvSpPr>
          <p:nvPr/>
        </p:nvSpPr>
        <p:spPr bwMode="auto">
          <a:xfrm>
            <a:off x="1524000" y="2273300"/>
            <a:ext cx="9144000" cy="4038600"/>
          </a:xfrm>
          <a:prstGeom prst="rect">
            <a:avLst/>
          </a:prstGeom>
          <a:solidFill>
            <a:srgbClr val="FFDEB3"/>
          </a:solidFill>
          <a:ln>
            <a:noFill/>
          </a:ln>
          <a:extLst>
            <a:ext uri="{91240B29-F687-4F45-9708-019B960494DF}">
              <a14:hiddenLine xmlns:a14="http://schemas.microsoft.com/office/drawing/2010/main" w="12700">
                <a:solidFill>
                  <a:srgbClr val="000000"/>
                </a:solidFill>
                <a:round/>
                <a:headEnd type="none" w="sm" len="sm"/>
                <a:tailEnd/>
              </a14:hiddenLine>
            </a:ext>
          </a:extLst>
        </p:spPr>
        <p:txBody>
          <a:bodyPr wrap="none"/>
          <a:lstStyle>
            <a:lvl1pPr>
              <a:lnSpc>
                <a:spcPct val="90000"/>
              </a:lnSpc>
              <a:spcBef>
                <a:spcPts val="1000"/>
              </a:spcBef>
              <a:buSzPct val="125000"/>
              <a:buFont typeface="Arial" charset="0"/>
              <a:buChar char="•"/>
              <a:defRPr sz="2800">
                <a:solidFill>
                  <a:schemeClr val="tx1"/>
                </a:solidFill>
                <a:latin typeface="Arial" charset="0"/>
              </a:defRPr>
            </a:lvl1pPr>
            <a:lvl2pPr marL="742950" indent="-285750">
              <a:lnSpc>
                <a:spcPct val="90000"/>
              </a:lnSpc>
              <a:spcBef>
                <a:spcPts val="500"/>
              </a:spcBef>
              <a:buFont typeface="Courier New" charset="0"/>
              <a:buChar char="o"/>
              <a:defRPr sz="2400">
                <a:solidFill>
                  <a:schemeClr val="tx1"/>
                </a:solidFill>
                <a:latin typeface="Arial" charset="0"/>
              </a:defRPr>
            </a:lvl2pPr>
            <a:lvl3pPr marL="1143000" indent="-228600">
              <a:lnSpc>
                <a:spcPct val="90000"/>
              </a:lnSpc>
              <a:spcBef>
                <a:spcPts val="500"/>
              </a:spcBef>
              <a:buFont typeface="Wingdings" charset="2"/>
              <a:buChar char="§"/>
              <a:defRPr sz="2000">
                <a:solidFill>
                  <a:schemeClr val="tx1"/>
                </a:solidFill>
                <a:latin typeface="Arial" charset="0"/>
              </a:defRPr>
            </a:lvl3pPr>
            <a:lvl4pPr marL="1600200" indent="-228600">
              <a:lnSpc>
                <a:spcPct val="90000"/>
              </a:lnSpc>
              <a:spcBef>
                <a:spcPts val="500"/>
              </a:spcBef>
              <a:buFont typeface="Arial" charset="0"/>
              <a:buChar char="•"/>
              <a:defRPr>
                <a:solidFill>
                  <a:schemeClr val="tx1"/>
                </a:solidFill>
                <a:latin typeface="Arial" charset="0"/>
              </a:defRPr>
            </a:lvl4pPr>
            <a:lvl5pPr marL="2057400" indent="-228600">
              <a:lnSpc>
                <a:spcPct val="90000"/>
              </a:lnSpc>
              <a:spcBef>
                <a:spcPts val="500"/>
              </a:spcBef>
              <a:buFont typeface="Arial" charset="0"/>
              <a:buChar char="•"/>
              <a:defRPr>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Arial" charset="0"/>
              </a:defRPr>
            </a:lvl9pPr>
          </a:lstStyle>
          <a:p>
            <a:pPr eaLnBrk="1" hangingPunct="1">
              <a:lnSpc>
                <a:spcPct val="100000"/>
              </a:lnSpc>
              <a:spcBef>
                <a:spcPct val="0"/>
              </a:spcBef>
              <a:buSzTx/>
              <a:buFontTx/>
              <a:buNone/>
            </a:pPr>
            <a:endParaRPr lang="en-US" altLang="en-US" sz="1300">
              <a:latin typeface="Tahoma" charset="0"/>
            </a:endParaRPr>
          </a:p>
        </p:txBody>
      </p:sp>
      <p:sp>
        <p:nvSpPr>
          <p:cNvPr id="2" name="Title 1">
            <a:extLst>
              <a:ext uri="{FF2B5EF4-FFF2-40B4-BE49-F238E27FC236}"/>
            </a:extLst>
          </p:cNvPr>
          <p:cNvSpPr>
            <a:spLocks noGrp="1"/>
          </p:cNvSpPr>
          <p:nvPr>
            <p:ph type="title"/>
          </p:nvPr>
        </p:nvSpPr>
        <p:spPr>
          <a:xfrm>
            <a:off x="152400" y="204788"/>
            <a:ext cx="10515600" cy="711200"/>
          </a:xfrm>
        </p:spPr>
        <p:txBody>
          <a:bodyPr/>
          <a:lstStyle/>
          <a:p>
            <a:pPr eaLnBrk="1" fontAlgn="auto" hangingPunct="1">
              <a:spcAft>
                <a:spcPts val="0"/>
              </a:spcAft>
              <a:defRPr/>
            </a:pPr>
            <a:r>
              <a:rPr lang="en-US" sz="3200" dirty="0" smtClean="0"/>
              <a:t>Modeling </a:t>
            </a:r>
            <a:r>
              <a:rPr lang="en-US" sz="3200" dirty="0"/>
              <a:t>Use-Case</a:t>
            </a:r>
          </a:p>
        </p:txBody>
      </p:sp>
      <p:sp>
        <p:nvSpPr>
          <p:cNvPr id="3" name="Content Placeholder 2">
            <a:extLst>
              <a:ext uri="{FF2B5EF4-FFF2-40B4-BE49-F238E27FC236}"/>
            </a:extLst>
          </p:cNvPr>
          <p:cNvSpPr>
            <a:spLocks noGrp="1"/>
          </p:cNvSpPr>
          <p:nvPr>
            <p:ph idx="1"/>
          </p:nvPr>
        </p:nvSpPr>
        <p:spPr>
          <a:xfrm>
            <a:off x="2095500" y="1282700"/>
            <a:ext cx="8001000" cy="5029200"/>
          </a:xfrm>
        </p:spPr>
        <p:txBody>
          <a:bodyPr rtlCol="0">
            <a:normAutofit fontScale="55000" lnSpcReduction="20000"/>
          </a:bodyPr>
          <a:lstStyle/>
          <a:p>
            <a:pPr eaLnBrk="1" fontAlgn="auto" hangingPunct="1">
              <a:spcAft>
                <a:spcPts val="0"/>
              </a:spcAft>
              <a:buFont typeface="Arial" panose="020B0604020202020204" pitchFamily="34" charset="0"/>
              <a:buChar char="•"/>
              <a:defRPr/>
            </a:pPr>
            <a:r>
              <a:rPr lang="en-US" dirty="0"/>
              <a:t>Police body cameras</a:t>
            </a:r>
          </a:p>
          <a:p>
            <a:pPr lvl="1" eaLnBrk="1" fontAlgn="auto" hangingPunct="1">
              <a:spcAft>
                <a:spcPts val="0"/>
              </a:spcAft>
              <a:buFont typeface="Courier New" panose="02070309020205020404" pitchFamily="49" charset="0"/>
              <a:buChar char="o"/>
              <a:defRPr/>
            </a:pPr>
            <a:r>
              <a:rPr lang="en-US" dirty="0"/>
              <a:t>Body cameras, location sensors, alarm sirens</a:t>
            </a:r>
          </a:p>
          <a:p>
            <a:pPr marL="0" indent="0" eaLnBrk="1" fontAlgn="auto" hangingPunct="1">
              <a:spcAft>
                <a:spcPts val="0"/>
              </a:spcAft>
              <a:buFont typeface="Arial" panose="020B0604020202020204" pitchFamily="34" charset="0"/>
              <a:buNone/>
              <a:defRPr/>
            </a:pPr>
            <a:endParaRPr lang="en-US" dirty="0"/>
          </a:p>
          <a:p>
            <a:pPr marL="0" indent="0" eaLnBrk="1" fontAlgn="auto" hangingPunct="1">
              <a:spcAft>
                <a:spcPts val="0"/>
              </a:spcAft>
              <a:buFont typeface="Arial" panose="020B0604020202020204" pitchFamily="34" charset="0"/>
              <a:buNone/>
              <a:defRPr/>
            </a:pPr>
            <a:endParaRPr lang="en-US" dirty="0"/>
          </a:p>
          <a:p>
            <a:pPr eaLnBrk="1" fontAlgn="auto" hangingPunct="1">
              <a:spcAft>
                <a:spcPts val="0"/>
              </a:spcAft>
              <a:buFont typeface="Arial" panose="020B0604020202020204" pitchFamily="34" charset="0"/>
              <a:buChar char="•"/>
              <a:defRPr/>
            </a:pPr>
            <a:r>
              <a:rPr lang="en-US" dirty="0"/>
              <a:t>Security</a:t>
            </a:r>
          </a:p>
          <a:p>
            <a:pPr lvl="1" eaLnBrk="1" fontAlgn="auto" hangingPunct="1">
              <a:spcAft>
                <a:spcPts val="0"/>
              </a:spcAft>
              <a:buFont typeface="Courier New" panose="02070309020205020404" pitchFamily="49" charset="0"/>
              <a:buChar char="o"/>
              <a:defRPr/>
            </a:pPr>
            <a:r>
              <a:rPr lang="en-US" dirty="0"/>
              <a:t>Physical Security: broken, stolen</a:t>
            </a:r>
          </a:p>
          <a:p>
            <a:pPr lvl="1" eaLnBrk="1" fontAlgn="auto" hangingPunct="1">
              <a:spcAft>
                <a:spcPts val="0"/>
              </a:spcAft>
              <a:buFont typeface="Courier New" panose="02070309020205020404" pitchFamily="49" charset="0"/>
              <a:buChar char="o"/>
              <a:defRPr/>
            </a:pPr>
            <a:r>
              <a:rPr lang="en-US" dirty="0"/>
              <a:t>Cyber Security: CIA of data streams</a:t>
            </a:r>
          </a:p>
          <a:p>
            <a:pPr lvl="2" eaLnBrk="1" fontAlgn="auto" hangingPunct="1">
              <a:spcAft>
                <a:spcPts val="0"/>
              </a:spcAft>
              <a:buFont typeface="Wingdings" panose="05000000000000000000" pitchFamily="2" charset="2"/>
              <a:buChar char="§"/>
              <a:defRPr/>
            </a:pPr>
            <a:r>
              <a:rPr lang="en-US" dirty="0"/>
              <a:t>Important if used in court</a:t>
            </a:r>
          </a:p>
          <a:p>
            <a:pPr lvl="2" eaLnBrk="1" fontAlgn="auto" hangingPunct="1">
              <a:spcAft>
                <a:spcPts val="0"/>
              </a:spcAft>
              <a:buFont typeface="Wingdings" panose="05000000000000000000" pitchFamily="2" charset="2"/>
              <a:buChar char="§"/>
              <a:defRPr/>
            </a:pPr>
            <a:r>
              <a:rPr lang="en-US" dirty="0"/>
              <a:t>Potential approach: timestamp</a:t>
            </a:r>
          </a:p>
          <a:p>
            <a:pPr eaLnBrk="1" fontAlgn="auto" hangingPunct="1">
              <a:spcAft>
                <a:spcPts val="0"/>
              </a:spcAft>
              <a:buFont typeface="Arial" panose="020B0604020202020204" pitchFamily="34" charset="0"/>
              <a:buChar char="•"/>
              <a:defRPr/>
            </a:pPr>
            <a:r>
              <a:rPr lang="en-US" dirty="0"/>
              <a:t>Privacy</a:t>
            </a:r>
          </a:p>
          <a:p>
            <a:pPr lvl="1" eaLnBrk="1" fontAlgn="auto" hangingPunct="1">
              <a:spcAft>
                <a:spcPts val="0"/>
              </a:spcAft>
              <a:buFont typeface="Courier New" panose="02070309020205020404" pitchFamily="49" charset="0"/>
              <a:buChar char="o"/>
              <a:defRPr/>
            </a:pPr>
            <a:r>
              <a:rPr lang="en-US" dirty="0"/>
              <a:t>Is face recognition in use?</a:t>
            </a:r>
          </a:p>
          <a:p>
            <a:pPr lvl="1" eaLnBrk="1" fontAlgn="auto" hangingPunct="1">
              <a:spcAft>
                <a:spcPts val="0"/>
              </a:spcAft>
              <a:buFont typeface="Courier New" panose="02070309020205020404" pitchFamily="49" charset="0"/>
              <a:buChar char="o"/>
              <a:defRPr/>
            </a:pPr>
            <a:r>
              <a:rPr lang="en-US" dirty="0"/>
              <a:t>Who has access to the information?</a:t>
            </a:r>
          </a:p>
          <a:p>
            <a:pPr eaLnBrk="1" fontAlgn="auto" hangingPunct="1">
              <a:spcAft>
                <a:spcPts val="0"/>
              </a:spcAft>
              <a:buFont typeface="Arial" panose="020B0604020202020204" pitchFamily="34" charset="0"/>
              <a:buChar char="•"/>
              <a:defRPr/>
            </a:pPr>
            <a:r>
              <a:rPr lang="en-US" dirty="0"/>
              <a:t>Reliability: will the camera work 24/7?</a:t>
            </a:r>
          </a:p>
          <a:p>
            <a:pPr lvl="1" eaLnBrk="1" fontAlgn="auto" hangingPunct="1">
              <a:spcAft>
                <a:spcPts val="0"/>
              </a:spcAft>
              <a:buFont typeface="Courier New" panose="02070309020205020404" pitchFamily="49" charset="0"/>
              <a:buChar char="o"/>
              <a:defRPr/>
            </a:pPr>
            <a:r>
              <a:rPr lang="en-US" dirty="0"/>
              <a:t>Data reliability:</a:t>
            </a:r>
          </a:p>
          <a:p>
            <a:pPr lvl="2" eaLnBrk="1" fontAlgn="auto" hangingPunct="1">
              <a:spcAft>
                <a:spcPts val="0"/>
              </a:spcAft>
              <a:buFont typeface="Wingdings" panose="05000000000000000000" pitchFamily="2" charset="2"/>
              <a:buChar char="§"/>
              <a:defRPr/>
            </a:pPr>
            <a:r>
              <a:rPr lang="en-US" dirty="0"/>
              <a:t>Multiple cameras, multiple streams</a:t>
            </a:r>
          </a:p>
          <a:p>
            <a:pPr lvl="2" eaLnBrk="1" fontAlgn="auto" hangingPunct="1">
              <a:spcAft>
                <a:spcPts val="0"/>
              </a:spcAft>
              <a:buFont typeface="Wingdings" panose="05000000000000000000" pitchFamily="2" charset="2"/>
              <a:buChar char="§"/>
              <a:defRPr/>
            </a:pPr>
            <a:r>
              <a:rPr lang="en-US" dirty="0"/>
              <a:t>Stored on a server</a:t>
            </a:r>
          </a:p>
          <a:p>
            <a:pPr lvl="2" eaLnBrk="1" fontAlgn="auto" hangingPunct="1">
              <a:spcAft>
                <a:spcPts val="0"/>
              </a:spcAft>
              <a:buFont typeface="Wingdings" panose="05000000000000000000" pitchFamily="2" charset="2"/>
              <a:buChar char="§"/>
              <a:defRPr/>
            </a:pPr>
            <a:r>
              <a:rPr lang="en-US" dirty="0"/>
              <a:t>Who has access? Who can access all streams?</a:t>
            </a:r>
          </a:p>
          <a:p>
            <a:pPr eaLnBrk="1" fontAlgn="auto" hangingPunct="1">
              <a:spcAft>
                <a:spcPts val="0"/>
              </a:spcAft>
              <a:buFont typeface="Arial" panose="020B0604020202020204" pitchFamily="34" charset="0"/>
              <a:buChar char="•"/>
              <a:defRPr/>
            </a:pPr>
            <a:r>
              <a:rPr lang="en-US" dirty="0"/>
              <a:t>Resilience</a:t>
            </a:r>
          </a:p>
          <a:p>
            <a:pPr lvl="1" eaLnBrk="1" fontAlgn="auto" hangingPunct="1">
              <a:spcAft>
                <a:spcPts val="0"/>
              </a:spcAft>
              <a:buFont typeface="Courier New" panose="02070309020205020404" pitchFamily="49" charset="0"/>
              <a:buChar char="o"/>
              <a:defRPr/>
            </a:pPr>
            <a:r>
              <a:rPr lang="en-US" dirty="0"/>
              <a:t>What if a camera does not work?</a:t>
            </a:r>
          </a:p>
          <a:p>
            <a:pPr lvl="1" eaLnBrk="1" fontAlgn="auto" hangingPunct="1">
              <a:spcAft>
                <a:spcPts val="0"/>
              </a:spcAft>
              <a:buFont typeface="Courier New" panose="02070309020205020404" pitchFamily="49" charset="0"/>
              <a:buChar char="o"/>
              <a:defRPr/>
            </a:pPr>
            <a:r>
              <a:rPr lang="en-US" dirty="0"/>
              <a:t>Can the stream from a nearby camera be used as a substitute?</a:t>
            </a:r>
          </a:p>
          <a:p>
            <a:pPr lvl="2" eaLnBrk="1" fontAlgn="auto" hangingPunct="1">
              <a:spcAft>
                <a:spcPts val="0"/>
              </a:spcAft>
              <a:buFont typeface="Wingdings" panose="05000000000000000000" pitchFamily="2" charset="2"/>
              <a:buChar char="§"/>
              <a:defRPr/>
            </a:pPr>
            <a:r>
              <a:rPr lang="en-US" dirty="0"/>
              <a:t>“Stitch camera feeds from home security systems”</a:t>
            </a:r>
          </a:p>
        </p:txBody>
      </p:sp>
      <p:sp>
        <p:nvSpPr>
          <p:cNvPr id="98309" name="TextBox 3"/>
          <p:cNvSpPr txBox="1">
            <a:spLocks noChangeArrowheads="1"/>
          </p:cNvSpPr>
          <p:nvPr/>
        </p:nvSpPr>
        <p:spPr bwMode="auto">
          <a:xfrm rot="-5400000">
            <a:off x="394494" y="3856832"/>
            <a:ext cx="30321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SzPct val="125000"/>
              <a:buFont typeface="Arial" charset="0"/>
              <a:buChar char="•"/>
              <a:defRPr sz="2800">
                <a:solidFill>
                  <a:schemeClr val="tx1"/>
                </a:solidFill>
                <a:latin typeface="Arial" charset="0"/>
              </a:defRPr>
            </a:lvl1pPr>
            <a:lvl2pPr marL="742950" indent="-285750">
              <a:lnSpc>
                <a:spcPct val="90000"/>
              </a:lnSpc>
              <a:spcBef>
                <a:spcPts val="500"/>
              </a:spcBef>
              <a:buFont typeface="Courier New" charset="0"/>
              <a:buChar char="o"/>
              <a:defRPr sz="2400">
                <a:solidFill>
                  <a:schemeClr val="tx1"/>
                </a:solidFill>
                <a:latin typeface="Arial" charset="0"/>
              </a:defRPr>
            </a:lvl2pPr>
            <a:lvl3pPr marL="1143000" indent="-228600">
              <a:lnSpc>
                <a:spcPct val="90000"/>
              </a:lnSpc>
              <a:spcBef>
                <a:spcPts val="500"/>
              </a:spcBef>
              <a:buFont typeface="Wingdings" charset="2"/>
              <a:buChar char="§"/>
              <a:defRPr sz="2000">
                <a:solidFill>
                  <a:schemeClr val="tx1"/>
                </a:solidFill>
                <a:latin typeface="Arial" charset="0"/>
              </a:defRPr>
            </a:lvl3pPr>
            <a:lvl4pPr marL="1600200" indent="-228600">
              <a:lnSpc>
                <a:spcPct val="90000"/>
              </a:lnSpc>
              <a:spcBef>
                <a:spcPts val="500"/>
              </a:spcBef>
              <a:buFont typeface="Arial" charset="0"/>
              <a:buChar char="•"/>
              <a:defRPr>
                <a:solidFill>
                  <a:schemeClr val="tx1"/>
                </a:solidFill>
                <a:latin typeface="Arial" charset="0"/>
              </a:defRPr>
            </a:lvl4pPr>
            <a:lvl5pPr marL="2057400" indent="-228600">
              <a:lnSpc>
                <a:spcPct val="90000"/>
              </a:lnSpc>
              <a:spcBef>
                <a:spcPts val="500"/>
              </a:spcBef>
              <a:buFont typeface="Arial" charset="0"/>
              <a:buChar char="•"/>
              <a:defRPr>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Arial" charset="0"/>
              </a:defRPr>
            </a:lvl9pPr>
          </a:lstStyle>
          <a:p>
            <a:pPr algn="ctr" eaLnBrk="1" hangingPunct="1">
              <a:lnSpc>
                <a:spcPct val="100000"/>
              </a:lnSpc>
              <a:spcBef>
                <a:spcPct val="0"/>
              </a:spcBef>
              <a:buSzTx/>
              <a:buFontTx/>
              <a:buNone/>
            </a:pPr>
            <a:r>
              <a:rPr lang="en-US" altLang="en-US" sz="1800" b="1" u="sng"/>
              <a:t>Trustworthiness elements</a:t>
            </a:r>
          </a:p>
        </p:txBody>
      </p:sp>
      <p:sp>
        <p:nvSpPr>
          <p:cNvPr id="98310" name="TextBox 5"/>
          <p:cNvSpPr txBox="1">
            <a:spLocks noChangeArrowheads="1"/>
          </p:cNvSpPr>
          <p:nvPr/>
        </p:nvSpPr>
        <p:spPr bwMode="auto">
          <a:xfrm rot="-5400000">
            <a:off x="1318419" y="1367632"/>
            <a:ext cx="95885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SzPct val="125000"/>
              <a:buFont typeface="Arial" charset="0"/>
              <a:buChar char="•"/>
              <a:defRPr sz="2800">
                <a:solidFill>
                  <a:schemeClr val="tx1"/>
                </a:solidFill>
                <a:latin typeface="Arial" charset="0"/>
              </a:defRPr>
            </a:lvl1pPr>
            <a:lvl2pPr marL="742950" indent="-285750">
              <a:lnSpc>
                <a:spcPct val="90000"/>
              </a:lnSpc>
              <a:spcBef>
                <a:spcPts val="500"/>
              </a:spcBef>
              <a:buFont typeface="Courier New" charset="0"/>
              <a:buChar char="o"/>
              <a:defRPr sz="2400">
                <a:solidFill>
                  <a:schemeClr val="tx1"/>
                </a:solidFill>
                <a:latin typeface="Arial" charset="0"/>
              </a:defRPr>
            </a:lvl2pPr>
            <a:lvl3pPr marL="1143000" indent="-228600">
              <a:lnSpc>
                <a:spcPct val="90000"/>
              </a:lnSpc>
              <a:spcBef>
                <a:spcPts val="500"/>
              </a:spcBef>
              <a:buFont typeface="Wingdings" charset="2"/>
              <a:buChar char="§"/>
              <a:defRPr sz="2000">
                <a:solidFill>
                  <a:schemeClr val="tx1"/>
                </a:solidFill>
                <a:latin typeface="Arial" charset="0"/>
              </a:defRPr>
            </a:lvl3pPr>
            <a:lvl4pPr marL="1600200" indent="-228600">
              <a:lnSpc>
                <a:spcPct val="90000"/>
              </a:lnSpc>
              <a:spcBef>
                <a:spcPts val="500"/>
              </a:spcBef>
              <a:buFont typeface="Arial" charset="0"/>
              <a:buChar char="•"/>
              <a:defRPr>
                <a:solidFill>
                  <a:schemeClr val="tx1"/>
                </a:solidFill>
                <a:latin typeface="Arial" charset="0"/>
              </a:defRPr>
            </a:lvl4pPr>
            <a:lvl5pPr marL="2057400" indent="-228600">
              <a:lnSpc>
                <a:spcPct val="90000"/>
              </a:lnSpc>
              <a:spcBef>
                <a:spcPts val="500"/>
              </a:spcBef>
              <a:buFont typeface="Arial" charset="0"/>
              <a:buChar char="•"/>
              <a:defRPr>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Arial" charset="0"/>
              </a:defRPr>
            </a:lvl9pPr>
          </a:lstStyle>
          <a:p>
            <a:pPr algn="ctr" eaLnBrk="1" hangingPunct="1">
              <a:lnSpc>
                <a:spcPct val="100000"/>
              </a:lnSpc>
              <a:spcBef>
                <a:spcPct val="0"/>
              </a:spcBef>
              <a:buSzTx/>
              <a:buFontTx/>
              <a:buNone/>
            </a:pPr>
            <a:r>
              <a:rPr lang="en-US" altLang="en-US" sz="1800" b="1"/>
              <a:t>Device</a:t>
            </a:r>
          </a:p>
          <a:p>
            <a:pPr algn="ctr" eaLnBrk="1" hangingPunct="1">
              <a:lnSpc>
                <a:spcPct val="100000"/>
              </a:lnSpc>
              <a:spcBef>
                <a:spcPct val="0"/>
              </a:spcBef>
              <a:buSzTx/>
              <a:buFontTx/>
              <a:buNone/>
            </a:pPr>
            <a:r>
              <a:rPr lang="en-US" altLang="en-US" sz="1800" b="1" u="sng"/>
              <a:t>model</a:t>
            </a:r>
          </a:p>
        </p:txBody>
      </p:sp>
      <p:pic>
        <p:nvPicPr>
          <p:cNvPr id="98311" name="Picture 9"/>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94438" y="1816100"/>
            <a:ext cx="4360862" cy="2147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8312" name="Slide Number Placeholder 3"/>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ts val="1000"/>
              </a:spcBef>
              <a:buSzPct val="125000"/>
              <a:buFont typeface="Arial" charset="0"/>
              <a:buChar char="•"/>
              <a:defRPr sz="2800">
                <a:solidFill>
                  <a:schemeClr val="tx1"/>
                </a:solidFill>
                <a:latin typeface="Arial" charset="0"/>
              </a:defRPr>
            </a:lvl1pPr>
            <a:lvl2pPr marL="742950" indent="-285750">
              <a:lnSpc>
                <a:spcPct val="90000"/>
              </a:lnSpc>
              <a:spcBef>
                <a:spcPts val="500"/>
              </a:spcBef>
              <a:buFont typeface="Courier New" charset="0"/>
              <a:buChar char="o"/>
              <a:defRPr sz="2400">
                <a:solidFill>
                  <a:schemeClr val="tx1"/>
                </a:solidFill>
                <a:latin typeface="Arial" charset="0"/>
              </a:defRPr>
            </a:lvl2pPr>
            <a:lvl3pPr marL="1143000" indent="-228600">
              <a:lnSpc>
                <a:spcPct val="90000"/>
              </a:lnSpc>
              <a:spcBef>
                <a:spcPts val="500"/>
              </a:spcBef>
              <a:buFont typeface="Wingdings" charset="2"/>
              <a:buChar char="§"/>
              <a:defRPr sz="2000">
                <a:solidFill>
                  <a:schemeClr val="tx1"/>
                </a:solidFill>
                <a:latin typeface="Arial" charset="0"/>
              </a:defRPr>
            </a:lvl3pPr>
            <a:lvl4pPr marL="1600200" indent="-228600">
              <a:lnSpc>
                <a:spcPct val="90000"/>
              </a:lnSpc>
              <a:spcBef>
                <a:spcPts val="500"/>
              </a:spcBef>
              <a:buFont typeface="Arial" charset="0"/>
              <a:buChar char="•"/>
              <a:defRPr>
                <a:solidFill>
                  <a:schemeClr val="tx1"/>
                </a:solidFill>
                <a:latin typeface="Arial" charset="0"/>
              </a:defRPr>
            </a:lvl4pPr>
            <a:lvl5pPr marL="2057400" indent="-228600">
              <a:lnSpc>
                <a:spcPct val="90000"/>
              </a:lnSpc>
              <a:spcBef>
                <a:spcPts val="500"/>
              </a:spcBef>
              <a:buFont typeface="Arial" charset="0"/>
              <a:buChar char="•"/>
              <a:defRPr>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Arial" charset="0"/>
              </a:defRPr>
            </a:lvl9pPr>
          </a:lstStyle>
          <a:p>
            <a:pPr fontAlgn="base">
              <a:lnSpc>
                <a:spcPct val="100000"/>
              </a:lnSpc>
              <a:spcBef>
                <a:spcPct val="0"/>
              </a:spcBef>
              <a:spcAft>
                <a:spcPct val="0"/>
              </a:spcAft>
              <a:buSzTx/>
              <a:buFontTx/>
              <a:buNone/>
            </a:pPr>
            <a:fld id="{FF72BA84-ED63-FF44-9B01-E825FD8B2514}" type="slidenum">
              <a:rPr altLang="en-US" sz="1400">
                <a:solidFill>
                  <a:srgbClr val="339966"/>
                </a:solidFill>
                <a:latin typeface="Calibri" charset="0"/>
              </a:rPr>
              <a:pPr fontAlgn="base">
                <a:lnSpc>
                  <a:spcPct val="100000"/>
                </a:lnSpc>
                <a:spcBef>
                  <a:spcPct val="0"/>
                </a:spcBef>
                <a:spcAft>
                  <a:spcPct val="0"/>
                </a:spcAft>
                <a:buSzTx/>
                <a:buFontTx/>
                <a:buNone/>
              </a:pPr>
              <a:t>7</a:t>
            </a:fld>
            <a:endParaRPr altLang="en-US" sz="1400">
              <a:solidFill>
                <a:srgbClr val="339966"/>
              </a:solidFill>
              <a:latin typeface="Calibri" charset="0"/>
            </a:endParaRPr>
          </a:p>
        </p:txBody>
      </p:sp>
      <p:pic>
        <p:nvPicPr>
          <p:cNvPr id="98313"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49313" y="850900"/>
            <a:ext cx="9856787" cy="551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extLst>
          </p:cNvPr>
          <p:cNvSpPr>
            <a:spLocks noGrp="1"/>
          </p:cNvSpPr>
          <p:nvPr>
            <p:ph type="title"/>
          </p:nvPr>
        </p:nvSpPr>
        <p:spPr>
          <a:xfrm>
            <a:off x="220663" y="101600"/>
            <a:ext cx="6956425" cy="1143000"/>
          </a:xfrm>
        </p:spPr>
        <p:txBody>
          <a:bodyPr/>
          <a:lstStyle/>
          <a:p>
            <a:pPr eaLnBrk="1" fontAlgn="auto" hangingPunct="1">
              <a:spcAft>
                <a:spcPts val="0"/>
              </a:spcAft>
              <a:defRPr/>
            </a:pPr>
            <a:r>
              <a:rPr lang="en-US" sz="3200" dirty="0" smtClean="0"/>
              <a:t>Earlier </a:t>
            </a:r>
            <a:r>
              <a:rPr lang="en-US" sz="3200" dirty="0"/>
              <a:t>Work: Cone-of-Impact Vulnerability Assessment</a:t>
            </a:r>
          </a:p>
        </p:txBody>
      </p:sp>
      <p:pic>
        <p:nvPicPr>
          <p:cNvPr id="99330" name="Picture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854200" y="228600"/>
            <a:ext cx="8050213" cy="615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9331" name="Slide Number Placeholder 2"/>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ts val="1000"/>
              </a:spcBef>
              <a:buSzPct val="125000"/>
              <a:buFont typeface="Arial" charset="0"/>
              <a:buChar char="•"/>
              <a:defRPr sz="2800">
                <a:solidFill>
                  <a:schemeClr val="tx1"/>
                </a:solidFill>
                <a:latin typeface="Arial" charset="0"/>
              </a:defRPr>
            </a:lvl1pPr>
            <a:lvl2pPr marL="742950" indent="-285750">
              <a:lnSpc>
                <a:spcPct val="90000"/>
              </a:lnSpc>
              <a:spcBef>
                <a:spcPts val="500"/>
              </a:spcBef>
              <a:buFont typeface="Courier New" charset="0"/>
              <a:buChar char="o"/>
              <a:defRPr sz="2400">
                <a:solidFill>
                  <a:schemeClr val="tx1"/>
                </a:solidFill>
                <a:latin typeface="Arial" charset="0"/>
              </a:defRPr>
            </a:lvl2pPr>
            <a:lvl3pPr marL="1143000" indent="-228600">
              <a:lnSpc>
                <a:spcPct val="90000"/>
              </a:lnSpc>
              <a:spcBef>
                <a:spcPts val="500"/>
              </a:spcBef>
              <a:buFont typeface="Wingdings" charset="2"/>
              <a:buChar char="§"/>
              <a:defRPr sz="2000">
                <a:solidFill>
                  <a:schemeClr val="tx1"/>
                </a:solidFill>
                <a:latin typeface="Arial" charset="0"/>
              </a:defRPr>
            </a:lvl3pPr>
            <a:lvl4pPr marL="1600200" indent="-228600">
              <a:lnSpc>
                <a:spcPct val="90000"/>
              </a:lnSpc>
              <a:spcBef>
                <a:spcPts val="500"/>
              </a:spcBef>
              <a:buFont typeface="Arial" charset="0"/>
              <a:buChar char="•"/>
              <a:defRPr>
                <a:solidFill>
                  <a:schemeClr val="tx1"/>
                </a:solidFill>
                <a:latin typeface="Arial" charset="0"/>
              </a:defRPr>
            </a:lvl4pPr>
            <a:lvl5pPr marL="2057400" indent="-228600">
              <a:lnSpc>
                <a:spcPct val="90000"/>
              </a:lnSpc>
              <a:spcBef>
                <a:spcPts val="500"/>
              </a:spcBef>
              <a:buFont typeface="Arial" charset="0"/>
              <a:buChar char="•"/>
              <a:defRPr>
                <a:solidFill>
                  <a:schemeClr val="tx1"/>
                </a:solidFill>
                <a:latin typeface="Arial"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Arial"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Arial"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Arial"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Arial" charset="0"/>
              </a:defRPr>
            </a:lvl9pPr>
          </a:lstStyle>
          <a:p>
            <a:pPr fontAlgn="base">
              <a:lnSpc>
                <a:spcPct val="100000"/>
              </a:lnSpc>
              <a:spcBef>
                <a:spcPct val="0"/>
              </a:spcBef>
              <a:spcAft>
                <a:spcPct val="0"/>
              </a:spcAft>
              <a:buSzTx/>
              <a:buFontTx/>
              <a:buNone/>
            </a:pPr>
            <a:fld id="{DF5A4F85-ADAF-684A-B093-CA8A125164BB}" type="slidenum">
              <a:rPr altLang="en-US" sz="1400">
                <a:solidFill>
                  <a:srgbClr val="339966"/>
                </a:solidFill>
                <a:latin typeface="Calibri" charset="0"/>
              </a:rPr>
              <a:pPr fontAlgn="base">
                <a:lnSpc>
                  <a:spcPct val="100000"/>
                </a:lnSpc>
                <a:spcBef>
                  <a:spcPct val="0"/>
                </a:spcBef>
                <a:spcAft>
                  <a:spcPct val="0"/>
                </a:spcAft>
                <a:buSzTx/>
                <a:buFontTx/>
                <a:buNone/>
              </a:pPr>
              <a:t>8</a:t>
            </a:fld>
            <a:endParaRPr altLang="en-US" sz="1400">
              <a:solidFill>
                <a:srgbClr val="339966"/>
              </a:solidFill>
              <a:latin typeface="Calibri" charset="0"/>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Ricardo Template US-Letter">
  <a:themeElements>
    <a:clrScheme name="Ricardo PowerPoint Colour Theme">
      <a:dk1>
        <a:srgbClr val="000000"/>
      </a:dk1>
      <a:lt1>
        <a:srgbClr val="FFFFFF"/>
      </a:lt1>
      <a:dk2>
        <a:srgbClr val="DC241F"/>
      </a:dk2>
      <a:lt2>
        <a:srgbClr val="000000"/>
      </a:lt2>
      <a:accent1>
        <a:srgbClr val="006BB7"/>
      </a:accent1>
      <a:accent2>
        <a:srgbClr val="A7A9AC"/>
      </a:accent2>
      <a:accent3>
        <a:srgbClr val="99CCFF"/>
      </a:accent3>
      <a:accent4>
        <a:srgbClr val="DDDDDD"/>
      </a:accent4>
      <a:accent5>
        <a:srgbClr val="00307E"/>
      </a:accent5>
      <a:accent6>
        <a:srgbClr val="808080"/>
      </a:accent6>
      <a:hlink>
        <a:srgbClr val="006BB7"/>
      </a:hlink>
      <a:folHlink>
        <a:srgbClr val="A7A9AC"/>
      </a:folHlink>
    </a:clrScheme>
    <a:fontScheme name="Ricardo Template UK-A4">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6350" cap="flat" cmpd="sng" algn="ctr">
          <a:solidFill>
            <a:schemeClr val="accent2"/>
          </a:solidFill>
          <a:prstDash val="solid"/>
          <a:round/>
          <a:headEnd type="none" w="med" len="med"/>
          <a:tailEnd type="none" w="med" len="med"/>
        </a:ln>
        <a:effectLst/>
      </a:spPr>
      <a:bodyPr vert="horz" wrap="none" lIns="72000" tIns="72000" rIns="72000" bIns="72000" numCol="1" rtlCol="0" anchor="ctr" anchorCtr="0" compatLnSpc="1">
        <a:prstTxWarp prst="textNoShape">
          <a:avLst/>
        </a:prstTxWarp>
      </a:bodyPr>
      <a:lstStyle>
        <a:defPPr marL="0" marR="0" indent="0" algn="ctr" defTabSz="762000" rtl="0" eaLnBrk="0" fontAlgn="base" latinLnBrk="0" hangingPunct="0">
          <a:lnSpc>
            <a:spcPct val="100000"/>
          </a:lnSpc>
          <a:spcBef>
            <a:spcPct val="0"/>
          </a:spcBef>
          <a:spcAft>
            <a:spcPct val="0"/>
          </a:spcAft>
          <a:buClrTx/>
          <a:buSzTx/>
          <a:buFontTx/>
          <a:buNone/>
          <a:tabLst/>
          <a:defRPr kumimoji="0" sz="1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bg1"/>
        </a:solidFill>
        <a:ln w="6350" cap="flat" cmpd="sng" algn="ctr">
          <a:solidFill>
            <a:schemeClr val="accent2"/>
          </a:solidFill>
          <a:prstDash val="solid"/>
          <a:round/>
          <a:headEnd type="none" w="med" len="med"/>
          <a:tailEnd type="none" w="med" len="med"/>
        </a:ln>
        <a:effectLst/>
      </a:spPr>
      <a:bodyPr vert="horz" wrap="none" lIns="72000" tIns="72000" rIns="72000" bIns="72000" numCol="1" anchor="ctr" anchorCtr="0" compatLnSpc="1">
        <a:prstTxWarp prst="textNoShape">
          <a:avLst/>
        </a:prstTxWarp>
      </a:bodyPr>
      <a:lstStyle>
        <a:defPPr marL="0" marR="0" indent="0" algn="ctr" defTabSz="762000" rtl="0" eaLnBrk="0" fontAlgn="base" latinLnBrk="0" hangingPunct="0">
          <a:lnSpc>
            <a:spcPct val="100000"/>
          </a:lnSpc>
          <a:spcBef>
            <a:spcPct val="0"/>
          </a:spcBef>
          <a:spcAft>
            <a:spcPct val="0"/>
          </a:spcAft>
          <a:buClrTx/>
          <a:buSzTx/>
          <a:buFontTx/>
          <a:buNone/>
          <a:tabLst/>
          <a:defRPr kumimoji="0" lang="en-US" sz="1400" b="0" i="0" u="none" strike="noStrike" cap="none" normalizeH="0" baseline="0" smtClean="0">
            <a:ln>
              <a:noFill/>
            </a:ln>
            <a:solidFill>
              <a:schemeClr val="tx1"/>
            </a:solidFill>
            <a:effectLst/>
            <a:latin typeface="Arial" charset="0"/>
          </a:defRPr>
        </a:defPPr>
      </a:lstStyle>
    </a:lnDef>
    <a:txDef>
      <a:spPr>
        <a:noFill/>
      </a:spPr>
      <a:bodyPr wrap="none" lIns="36000" tIns="36000" rIns="36000" bIns="36000" rtlCol="0">
        <a:spAutoFit/>
      </a:bodyPr>
      <a:lstStyle>
        <a:defPPr>
          <a:defRPr dirty="0" err="1" smtClean="0"/>
        </a:defPPr>
      </a:lstStyle>
    </a:txDef>
  </a:objectDefaults>
  <a:extraClrSchemeLst>
    <a:extraClrScheme>
      <a:clrScheme name="Ricardo Template US-Letter 1">
        <a:dk1>
          <a:srgbClr val="DC241F"/>
        </a:dk1>
        <a:lt1>
          <a:srgbClr val="FFFFFF"/>
        </a:lt1>
        <a:dk2>
          <a:srgbClr val="000000"/>
        </a:dk2>
        <a:lt2>
          <a:srgbClr val="000000"/>
        </a:lt2>
        <a:accent1>
          <a:srgbClr val="006BB7"/>
        </a:accent1>
        <a:accent2>
          <a:srgbClr val="A7A9AC"/>
        </a:accent2>
        <a:accent3>
          <a:srgbClr val="AAAAAA"/>
        </a:accent3>
        <a:accent4>
          <a:srgbClr val="DADADA"/>
        </a:accent4>
        <a:accent5>
          <a:srgbClr val="AABAD8"/>
        </a:accent5>
        <a:accent6>
          <a:srgbClr val="97999B"/>
        </a:accent6>
        <a:hlink>
          <a:srgbClr val="006BB7"/>
        </a:hlink>
        <a:folHlink>
          <a:srgbClr val="A7A9AC"/>
        </a:folHlink>
      </a:clrScheme>
      <a:clrMap bg1="dk2" tx1="lt1" bg2="dk1" tx2="lt2" accent1="accent1" accent2="accent2" accent3="accent3" accent4="accent4" accent5="accent5" accent6="accent6" hlink="hlink" folHlink="folHlink"/>
    </a:extraClrScheme>
  </a:extraClrSchemeLst>
  <a:custClrLst>
    <a:custClr name="Ricardo Logo Blue RGB(0, 107, 183)">
      <a:srgbClr val="006BB7"/>
    </a:custClr>
    <a:custClr name="Ricardo Logo Grey RGB(167, 169, 172)">
      <a:srgbClr val="A7A9AC"/>
    </a:custClr>
    <a:custClr name="Ricardo Light Blue RGB(153, 204, 255)">
      <a:srgbClr val="99CCFF"/>
    </a:custClr>
    <a:custClr name="Ricardo Light Grey RGB(221, 221, 221)">
      <a:srgbClr val="DDDDDD"/>
    </a:custClr>
    <a:custClr name="Ricardo Dark Blue RGB(0, 48, 126)">
      <a:srgbClr val="00307E"/>
    </a:custClr>
    <a:custClr name="Ricardo Dark Grey (50%) RGB(128, 128, 128)">
      <a:srgbClr val="808080"/>
    </a:custClr>
    <a:custClr name="Ricardo Off Blue RGB(89, 166, 213)">
      <a:srgbClr val="59A6D5"/>
    </a:custClr>
    <a:custClr name="Ricardo Grey (75%) RGB(192, 192, 192)">
      <a:srgbClr val="C0C0C0"/>
    </a:custClr>
    <a:custClr name="Ricardo Other Blue RGB(55, 111, 167)">
      <a:srgbClr val="376FA7"/>
    </a:custClr>
    <a:custClr name="Ricardo Grey (60%) RGB(150, 150, 150)">
      <a:srgbClr val="969696"/>
    </a:custClr>
    <a:custClr name="Black RGB(0, 0, 0)">
      <a:srgbClr val="000000"/>
    </a:custClr>
    <a:custClr name="White RGB(255, 255, 255)">
      <a:srgbClr val="FFFFFF"/>
    </a:custClr>
    <a:custClr name="Ricardo Red RGB(220, 36, 31)">
      <a:srgbClr val="DC241F"/>
    </a:custClr>
    <a:custClr name="Ricardo Orange RGB(228, 126, 0)">
      <a:srgbClr val="E47E00"/>
    </a:custClr>
    <a:custClr name="Ricardo Yellow RGB(250, 230, 0)">
      <a:srgbClr val="FAE600"/>
    </a:custClr>
    <a:custClr name="Ricardo Green RGB(153, 202, 60)">
      <a:srgbClr val="99CA3C"/>
    </a:custClr>
    <a:custClr name="Ricardo-AEA Green RGB(70, 156, 35)">
      <a:srgbClr val="469C23"/>
    </a:custClr>
    <a:custClr name="Ricardo Purple RGB(146, 73, 158)">
      <a:srgbClr val="92499E"/>
    </a:custClr>
    <a:custClr name="Ricardo Background Very Dark Grey RGB(77, 77, 79)">
      <a:srgbClr val="4D4D4F"/>
    </a:custClr>
  </a:custClrLst>
  <a:extLst>
    <a:ext uri="{05A4C25C-085E-4340-85A3-A5531E510DB2}">
      <thm15:themeFamily xmlns:thm15="http://schemas.microsoft.com/office/thememl/2012/main" name="Ricardo Template US-Letter.potx" id="{90F26A2C-EAA7-44B1-A10A-9DCB2C0F3949}" vid="{6029DB1E-C307-4A1E-BA3A-23DEAD95EEF8}"/>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49695</TotalTime>
  <Words>271</Words>
  <Application>Microsoft Office PowerPoint</Application>
  <PresentationFormat>Widescreen</PresentationFormat>
  <Paragraphs>85</Paragraphs>
  <Slides>8</Slides>
  <Notes>2</Notes>
  <HiddenSlides>0</HiddenSlides>
  <MMClips>0</MMClips>
  <ScaleCrop>false</ScaleCrop>
  <HeadingPairs>
    <vt:vector size="8" baseType="variant">
      <vt:variant>
        <vt:lpstr>Fonts Used</vt:lpstr>
      </vt:variant>
      <vt:variant>
        <vt:i4>6</vt:i4>
      </vt:variant>
      <vt:variant>
        <vt:lpstr>Theme</vt:lpstr>
      </vt:variant>
      <vt:variant>
        <vt:i4>2</vt:i4>
      </vt:variant>
      <vt:variant>
        <vt:lpstr>Slide Titles</vt:lpstr>
      </vt:variant>
      <vt:variant>
        <vt:i4>8</vt:i4>
      </vt:variant>
      <vt:variant>
        <vt:lpstr>Custom Shows</vt:lpstr>
      </vt:variant>
      <vt:variant>
        <vt:i4>1</vt:i4>
      </vt:variant>
    </vt:vector>
  </HeadingPairs>
  <TitlesOfParts>
    <vt:vector size="17" baseType="lpstr">
      <vt:lpstr>Arial</vt:lpstr>
      <vt:lpstr>Calibri</vt:lpstr>
      <vt:lpstr>Courier New</vt:lpstr>
      <vt:lpstr>Narkisim</vt:lpstr>
      <vt:lpstr>Tahoma</vt:lpstr>
      <vt:lpstr>Wingdings</vt:lpstr>
      <vt:lpstr>Office Theme</vt:lpstr>
      <vt:lpstr>Ricardo Template US-Letter</vt:lpstr>
      <vt:lpstr>Ontologies ‘101’ - M. Balduccini</vt:lpstr>
      <vt:lpstr>Ontologies: What They Are</vt:lpstr>
      <vt:lpstr>Ontologies: Main Components</vt:lpstr>
      <vt:lpstr>Modeling Methodology: Conceptual Ontology</vt:lpstr>
      <vt:lpstr>Modeling Methodology: Parametrization, Ontology Calculus</vt:lpstr>
      <vt:lpstr>Modeling Tools</vt:lpstr>
      <vt:lpstr>Modeling Use-Case</vt:lpstr>
      <vt:lpstr>Earlier Work: Cone-of-Impact Vulnerability Assessment</vt:lpstr>
      <vt:lpstr>Looping First Slide</vt:lpstr>
    </vt:vector>
  </TitlesOfParts>
  <Manager/>
  <Company>NIST</Company>
  <LinksUpToDate>false</LinksUpToDate>
  <SharedDoc>false</SharedDoc>
  <HyperlinkBase/>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Burns, Martin</dc:creator>
  <cp:keywords/>
  <dc:description/>
  <cp:lastModifiedBy>Marcello Balduccini</cp:lastModifiedBy>
  <cp:revision>437</cp:revision>
  <cp:lastPrinted>2017-09-25T18:49:02Z</cp:lastPrinted>
  <dcterms:created xsi:type="dcterms:W3CDTF">2015-09-22T13:40:22Z</dcterms:created>
  <dcterms:modified xsi:type="dcterms:W3CDTF">2017-12-06T21:54:05Z</dcterms:modified>
  <cp:category/>
</cp:coreProperties>
</file>